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</p:sldMasterIdLst>
  <p:notesMasterIdLst>
    <p:notesMasterId r:id="rId36"/>
  </p:notesMasterIdLst>
  <p:sldIdLst>
    <p:sldId id="256" r:id="rId5"/>
    <p:sldId id="275" r:id="rId6"/>
    <p:sldId id="278" r:id="rId7"/>
    <p:sldId id="276" r:id="rId8"/>
    <p:sldId id="277" r:id="rId9"/>
    <p:sldId id="279" r:id="rId10"/>
    <p:sldId id="280" r:id="rId11"/>
    <p:sldId id="281" r:id="rId12"/>
    <p:sldId id="284" r:id="rId13"/>
    <p:sldId id="282" r:id="rId14"/>
    <p:sldId id="285" r:id="rId15"/>
    <p:sldId id="274" r:id="rId16"/>
    <p:sldId id="257" r:id="rId17"/>
    <p:sldId id="258" r:id="rId18"/>
    <p:sldId id="259" r:id="rId19"/>
    <p:sldId id="260" r:id="rId20"/>
    <p:sldId id="261" r:id="rId21"/>
    <p:sldId id="263" r:id="rId22"/>
    <p:sldId id="264" r:id="rId23"/>
    <p:sldId id="265" r:id="rId24"/>
    <p:sldId id="262" r:id="rId25"/>
    <p:sldId id="266" r:id="rId26"/>
    <p:sldId id="273" r:id="rId27"/>
    <p:sldId id="268" r:id="rId28"/>
    <p:sldId id="269" r:id="rId29"/>
    <p:sldId id="271" r:id="rId30"/>
    <p:sldId id="272" r:id="rId31"/>
    <p:sldId id="267" r:id="rId32"/>
    <p:sldId id="286" r:id="rId33"/>
    <p:sldId id="283" r:id="rId34"/>
    <p:sldId id="287" r:id="rId35"/>
  </p:sldIdLst>
  <p:sldSz cx="12192000" cy="6858000"/>
  <p:notesSz cx="6884988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FF00"/>
    <a:srgbClr val="C8FFC8"/>
    <a:srgbClr val="FF00FF"/>
    <a:srgbClr val="FF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>
        <p:scale>
          <a:sx n="98" d="100"/>
          <a:sy n="98" d="100"/>
        </p:scale>
        <p:origin x="2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656A34BB-71BE-48B7-AA44-9AA74817655C}"/>
    <pc:docChg chg="undo custSel addSld delSld modSld sldOrd modMainMaster addSection delSection modNotesMaster">
      <pc:chgData name="Fujiwara Tomomasa" userId="773db4682fb361c6" providerId="LiveId" clId="{656A34BB-71BE-48B7-AA44-9AA74817655C}" dt="2020-07-19T15:26:03.989" v="4965"/>
      <pc:docMkLst>
        <pc:docMk/>
      </pc:docMkLst>
      <pc:sldChg chg="addSp modSp add del mod">
        <pc:chgData name="Fujiwara Tomomasa" userId="773db4682fb361c6" providerId="LiveId" clId="{656A34BB-71BE-48B7-AA44-9AA74817655C}" dt="2020-07-17T06:54:19.921" v="4718" actId="1076"/>
        <pc:sldMkLst>
          <pc:docMk/>
          <pc:sldMk cId="2686839697" sldId="256"/>
        </pc:sldMkLst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2" creationId="{9949E040-E447-4CB6-AFBE-9979EFDE9313}"/>
          </ac:spMkLst>
        </pc:spChg>
        <pc:spChg chg="mod">
          <ac:chgData name="Fujiwara Tomomasa" userId="773db4682fb361c6" providerId="LiveId" clId="{656A34BB-71BE-48B7-AA44-9AA74817655C}" dt="2020-07-17T04:19:53.811" v="379" actId="20577"/>
          <ac:spMkLst>
            <pc:docMk/>
            <pc:sldMk cId="2686839697" sldId="256"/>
            <ac:spMk id="3" creationId="{75421C41-A0CD-4885-8712-3BADD78E1EE5}"/>
          </ac:spMkLst>
        </pc:spChg>
        <pc:spChg chg="mod">
          <ac:chgData name="Fujiwara Tomomasa" userId="773db4682fb361c6" providerId="LiveId" clId="{656A34BB-71BE-48B7-AA44-9AA74817655C}" dt="2020-07-17T06:00:29.509" v="4066"/>
          <ac:spMkLst>
            <pc:docMk/>
            <pc:sldMk cId="2686839697" sldId="256"/>
            <ac:spMk id="4" creationId="{02F42FCA-D692-4AE1-997D-27C04E7C1898}"/>
          </ac:spMkLst>
        </pc:spChg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5" creationId="{7F0FB6B9-80BC-4EEC-9FB9-0E8634339A9F}"/>
          </ac:spMkLst>
        </pc:spChg>
        <pc:spChg chg="add mod">
          <ac:chgData name="Fujiwara Tomomasa" userId="773db4682fb361c6" providerId="LiveId" clId="{656A34BB-71BE-48B7-AA44-9AA74817655C}" dt="2020-07-17T06:54:19.921" v="4718" actId="1076"/>
          <ac:spMkLst>
            <pc:docMk/>
            <pc:sldMk cId="2686839697" sldId="256"/>
            <ac:spMk id="6" creationId="{FCCAAB8B-3A8A-4980-B807-5461062E9FCE}"/>
          </ac:spMkLst>
        </pc:spChg>
      </pc:sldChg>
      <pc:sldChg chg="addSp modSp mod chgLayout">
        <pc:chgData name="Fujiwara Tomomasa" userId="773db4682fb361c6" providerId="LiveId" clId="{656A34BB-71BE-48B7-AA44-9AA74817655C}" dt="2020-07-14T07:44:33.363" v="211" actId="1076"/>
        <pc:sldMkLst>
          <pc:docMk/>
          <pc:sldMk cId="3014929744" sldId="257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4" creationId="{E0C3D095-82F4-4892-A04A-105456950E16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5" creationId="{AAAF532C-205A-4C05-A7AF-6323F46DAA90}"/>
          </ac:spMkLst>
        </pc:spChg>
        <pc:spChg chg="mod ord">
          <ac:chgData name="Fujiwara Tomomasa" userId="773db4682fb361c6" providerId="LiveId" clId="{656A34BB-71BE-48B7-AA44-9AA74817655C}" dt="2020-07-12T10:57:09.625" v="28" actId="20577"/>
          <ac:spMkLst>
            <pc:docMk/>
            <pc:sldMk cId="3014929744" sldId="257"/>
            <ac:spMk id="14" creationId="{654C86CA-6562-4A56-9EAD-0D575F22FF76}"/>
          </ac:spMkLst>
        </pc:spChg>
        <pc:picChg chg="add mod">
          <ac:chgData name="Fujiwara Tomomasa" userId="773db4682fb361c6" providerId="LiveId" clId="{656A34BB-71BE-48B7-AA44-9AA74817655C}" dt="2020-07-14T07:44:33.363" v="211" actId="1076"/>
          <ac:picMkLst>
            <pc:docMk/>
            <pc:sldMk cId="3014929744" sldId="257"/>
            <ac:picMk id="3" creationId="{1A774DDA-2FCB-48B4-8E70-8B322E346CF0}"/>
          </ac:picMkLst>
        </pc:picChg>
      </pc:sldChg>
      <pc:sldChg chg="addSp modSp new mod">
        <pc:chgData name="Fujiwara Tomomasa" userId="773db4682fb361c6" providerId="LiveId" clId="{656A34BB-71BE-48B7-AA44-9AA74817655C}" dt="2020-07-14T07:44:55.191" v="215" actId="14100"/>
        <pc:sldMkLst>
          <pc:docMk/>
          <pc:sldMk cId="1196996123" sldId="258"/>
        </pc:sldMkLst>
        <pc:spChg chg="mod">
          <ac:chgData name="Fujiwara Tomomasa" userId="773db4682fb361c6" providerId="LiveId" clId="{656A34BB-71BE-48B7-AA44-9AA74817655C}" dt="2020-07-12T10:57:06.054" v="24" actId="20577"/>
          <ac:spMkLst>
            <pc:docMk/>
            <pc:sldMk cId="1196996123" sldId="258"/>
            <ac:spMk id="4" creationId="{CA994581-2731-4D3E-AC1B-799325E92A09}"/>
          </ac:spMkLst>
        </pc:spChg>
        <pc:picChg chg="add mod">
          <ac:chgData name="Fujiwara Tomomasa" userId="773db4682fb361c6" providerId="LiveId" clId="{656A34BB-71BE-48B7-AA44-9AA74817655C}" dt="2020-07-14T07:44:55.191" v="215" actId="14100"/>
          <ac:picMkLst>
            <pc:docMk/>
            <pc:sldMk cId="1196996123" sldId="258"/>
            <ac:picMk id="6" creationId="{3F6A515C-AD34-4025-B82F-EA57D7221FDA}"/>
          </ac:picMkLst>
        </pc:picChg>
      </pc:sldChg>
      <pc:sldChg chg="addSp delSp modSp new del mod modClrScheme chgLayout">
        <pc:chgData name="Fujiwara Tomomasa" userId="773db4682fb361c6" providerId="LiveId" clId="{656A34BB-71BE-48B7-AA44-9AA74817655C}" dt="2020-07-12T10:56:54.885" v="13" actId="2696"/>
        <pc:sldMkLst>
          <pc:docMk/>
          <pc:sldMk cId="4074893451" sldId="258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2" creationId="{CE536F45-45A8-407C-A37C-286163DC330D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3" creationId="{E0C1F935-0C67-4574-A7B8-EC1A279F4E5E}"/>
          </ac:spMkLst>
        </pc:spChg>
        <pc:spChg chg="del mod ord">
          <ac:chgData name="Fujiwara Tomomasa" userId="773db4682fb361c6" providerId="LiveId" clId="{656A34BB-71BE-48B7-AA44-9AA74817655C}" dt="2020-07-12T10:55:56.625" v="7" actId="700"/>
          <ac:spMkLst>
            <pc:docMk/>
            <pc:sldMk cId="4074893451" sldId="258"/>
            <ac:spMk id="4" creationId="{47C616D0-9125-478A-AF69-A967DE596F38}"/>
          </ac:spMkLst>
        </pc:spChg>
        <pc:spChg chg="add 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5" creationId="{4929C8F2-C1E2-41BB-8770-DA2D9908006E}"/>
          </ac:spMkLst>
        </pc:spChg>
      </pc:sldChg>
      <pc:sldChg chg="addSp delSp modSp new mod modClrScheme chgLayout">
        <pc:chgData name="Fujiwara Tomomasa" userId="773db4682fb361c6" providerId="LiveId" clId="{656A34BB-71BE-48B7-AA44-9AA74817655C}" dt="2020-07-14T07:46:10.863" v="228" actId="14100"/>
        <pc:sldMkLst>
          <pc:docMk/>
          <pc:sldMk cId="92532139" sldId="259"/>
        </pc:sldMkLst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2" creationId="{9943FF3B-D20F-4238-B35C-0CC2FB7FE81D}"/>
          </ac:spMkLst>
        </pc:spChg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3" creationId="{857793FF-2DCC-49D9-A153-DA3997D7DFB0}"/>
          </ac:spMkLst>
        </pc:spChg>
        <pc:spChg chg="del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4" creationId="{2B60A773-BEF8-49A6-BF02-CF2E9B0E2297}"/>
          </ac:spMkLst>
        </pc:spChg>
        <pc:picChg chg="add mod modCrop">
          <ac:chgData name="Fujiwara Tomomasa" userId="773db4682fb361c6" providerId="LiveId" clId="{656A34BB-71BE-48B7-AA44-9AA74817655C}" dt="2020-07-14T07:45:55.318" v="224" actId="14100"/>
          <ac:picMkLst>
            <pc:docMk/>
            <pc:sldMk cId="92532139" sldId="259"/>
            <ac:picMk id="5" creationId="{6E3CCFAE-1C04-48B0-94DD-14DBD9A1D38C}"/>
          </ac:picMkLst>
        </pc:picChg>
        <pc:picChg chg="add mod">
          <ac:chgData name="Fujiwara Tomomasa" userId="773db4682fb361c6" providerId="LiveId" clId="{656A34BB-71BE-48B7-AA44-9AA74817655C}" dt="2020-07-14T07:46:10.863" v="228" actId="14100"/>
          <ac:picMkLst>
            <pc:docMk/>
            <pc:sldMk cId="92532139" sldId="259"/>
            <ac:picMk id="7" creationId="{6BF515FC-E819-414B-8AA0-69C4FDE5D411}"/>
          </ac:picMkLst>
        </pc:picChg>
      </pc:sldChg>
      <pc:sldChg chg="new del">
        <pc:chgData name="Fujiwara Tomomasa" userId="773db4682fb361c6" providerId="LiveId" clId="{656A34BB-71BE-48B7-AA44-9AA74817655C}" dt="2020-07-12T10:56:52.839" v="12" actId="2696"/>
        <pc:sldMkLst>
          <pc:docMk/>
          <pc:sldMk cId="3168355381" sldId="259"/>
        </pc:sldMkLst>
      </pc:sldChg>
      <pc:sldChg chg="addSp delSp modSp new mod">
        <pc:chgData name="Fujiwara Tomomasa" userId="773db4682fb361c6" providerId="LiveId" clId="{656A34BB-71BE-48B7-AA44-9AA74817655C}" dt="2020-07-14T07:46:44.809" v="231" actId="14100"/>
        <pc:sldMkLst>
          <pc:docMk/>
          <pc:sldMk cId="595163301" sldId="260"/>
        </pc:sldMkLst>
        <pc:graphicFrameChg chg="add del mod modGraphic">
          <ac:chgData name="Fujiwara Tomomasa" userId="773db4682fb361c6" providerId="LiveId" clId="{656A34BB-71BE-48B7-AA44-9AA74817655C}" dt="2020-07-13T03:12:54.531" v="137" actId="21"/>
          <ac:graphicFrameMkLst>
            <pc:docMk/>
            <pc:sldMk cId="595163301" sldId="260"/>
            <ac:graphicFrameMk id="4" creationId="{3BEC60EC-BEE4-4C77-BAB1-499CFAD94072}"/>
          </ac:graphicFrameMkLst>
        </pc:graphicFrameChg>
        <pc:graphicFrameChg chg="add del mod modGraphic">
          <ac:chgData name="Fujiwara Tomomasa" userId="773db4682fb361c6" providerId="LiveId" clId="{656A34BB-71BE-48B7-AA44-9AA74817655C}" dt="2020-07-13T03:15:14.978" v="206" actId="21"/>
          <ac:graphicFrameMkLst>
            <pc:docMk/>
            <pc:sldMk cId="595163301" sldId="260"/>
            <ac:graphicFrameMk id="5" creationId="{D77F07A7-3659-41EC-8278-F08B8FD5D19F}"/>
          </ac:graphicFrameMkLst>
        </pc:graphicFrameChg>
        <pc:picChg chg="add mod">
          <ac:chgData name="Fujiwara Tomomasa" userId="773db4682fb361c6" providerId="LiveId" clId="{656A34BB-71BE-48B7-AA44-9AA74817655C}" dt="2020-07-14T07:46:44.809" v="231" actId="14100"/>
          <ac:picMkLst>
            <pc:docMk/>
            <pc:sldMk cId="595163301" sldId="260"/>
            <ac:picMk id="5" creationId="{947DDC2D-BB9A-4F10-A7D4-520B959AC7E6}"/>
          </ac:picMkLst>
        </pc:picChg>
      </pc:sldChg>
      <pc:sldChg chg="addSp modSp new mod">
        <pc:chgData name="Fujiwara Tomomasa" userId="773db4682fb361c6" providerId="LiveId" clId="{656A34BB-71BE-48B7-AA44-9AA74817655C}" dt="2020-07-14T07:47:22.057" v="237" actId="14100"/>
        <pc:sldMkLst>
          <pc:docMk/>
          <pc:sldMk cId="1793756450" sldId="261"/>
        </pc:sldMkLst>
        <pc:picChg chg="add mod">
          <ac:chgData name="Fujiwara Tomomasa" userId="773db4682fb361c6" providerId="LiveId" clId="{656A34BB-71BE-48B7-AA44-9AA74817655C}" dt="2020-07-14T07:47:22.057" v="237" actId="14100"/>
          <ac:picMkLst>
            <pc:docMk/>
            <pc:sldMk cId="1793756450" sldId="261"/>
            <ac:picMk id="5" creationId="{953527BF-7383-4610-858C-16B1FF4A705F}"/>
          </ac:picMkLst>
        </pc:picChg>
      </pc:sldChg>
      <pc:sldChg chg="addSp modSp new mod">
        <pc:chgData name="Fujiwara Tomomasa" userId="773db4682fb361c6" providerId="LiveId" clId="{656A34BB-71BE-48B7-AA44-9AA74817655C}" dt="2020-07-14T09:14:19.015" v="242" actId="14100"/>
        <pc:sldMkLst>
          <pc:docMk/>
          <pc:sldMk cId="4166224328" sldId="262"/>
        </pc:sldMkLst>
        <pc:picChg chg="add mod">
          <ac:chgData name="Fujiwara Tomomasa" userId="773db4682fb361c6" providerId="LiveId" clId="{656A34BB-71BE-48B7-AA44-9AA74817655C}" dt="2020-07-14T09:14:19.015" v="242" actId="14100"/>
          <ac:picMkLst>
            <pc:docMk/>
            <pc:sldMk cId="4166224328" sldId="262"/>
            <ac:picMk id="5" creationId="{A5CC6246-0A87-458E-AD6C-1892C9C3DF21}"/>
          </ac:picMkLst>
        </pc:picChg>
      </pc:sldChg>
      <pc:sldChg chg="addSp delSp modSp new mod ord">
        <pc:chgData name="Fujiwara Tomomasa" userId="773db4682fb361c6" providerId="LiveId" clId="{656A34BB-71BE-48B7-AA44-9AA74817655C}" dt="2020-07-14T09:18:33.260" v="261" actId="1076"/>
        <pc:sldMkLst>
          <pc:docMk/>
          <pc:sldMk cId="1858087291" sldId="263"/>
        </pc:sldMkLst>
        <pc:picChg chg="add del mod">
          <ac:chgData name="Fujiwara Tomomasa" userId="773db4682fb361c6" providerId="LiveId" clId="{656A34BB-71BE-48B7-AA44-9AA74817655C}" dt="2020-07-14T09:17:59.913" v="254" actId="21"/>
          <ac:picMkLst>
            <pc:docMk/>
            <pc:sldMk cId="1858087291" sldId="263"/>
            <ac:picMk id="5" creationId="{A8675318-B2B2-4D2D-A342-0EFDD5662306}"/>
          </ac:picMkLst>
        </pc:picChg>
        <pc:picChg chg="add mod">
          <ac:chgData name="Fujiwara Tomomasa" userId="773db4682fb361c6" providerId="LiveId" clId="{656A34BB-71BE-48B7-AA44-9AA74817655C}" dt="2020-07-14T09:18:33.260" v="261" actId="1076"/>
          <ac:picMkLst>
            <pc:docMk/>
            <pc:sldMk cId="1858087291" sldId="263"/>
            <ac:picMk id="7" creationId="{62EA7420-381C-412B-9C1C-C097A03B6210}"/>
          </ac:picMkLst>
        </pc:picChg>
      </pc:sldChg>
      <pc:sldChg chg="addSp modSp new mod">
        <pc:chgData name="Fujiwara Tomomasa" userId="773db4682fb361c6" providerId="LiveId" clId="{656A34BB-71BE-48B7-AA44-9AA74817655C}" dt="2020-07-14T09:18:17.854" v="258" actId="1076"/>
        <pc:sldMkLst>
          <pc:docMk/>
          <pc:sldMk cId="759171798" sldId="264"/>
        </pc:sldMkLst>
        <pc:picChg chg="add mod">
          <ac:chgData name="Fujiwara Tomomasa" userId="773db4682fb361c6" providerId="LiveId" clId="{656A34BB-71BE-48B7-AA44-9AA74817655C}" dt="2020-07-14T09:18:17.854" v="258" actId="1076"/>
          <ac:picMkLst>
            <pc:docMk/>
            <pc:sldMk cId="759171798" sldId="264"/>
            <ac:picMk id="5" creationId="{802AEA28-9A86-4A41-A91D-864FE70E4960}"/>
          </ac:picMkLst>
        </pc:picChg>
      </pc:sldChg>
      <pc:sldChg chg="addSp modSp new mod">
        <pc:chgData name="Fujiwara Tomomasa" userId="773db4682fb361c6" providerId="LiveId" clId="{656A34BB-71BE-48B7-AA44-9AA74817655C}" dt="2020-07-14T09:19:16.913" v="271" actId="1076"/>
        <pc:sldMkLst>
          <pc:docMk/>
          <pc:sldMk cId="3075608701" sldId="265"/>
        </pc:sldMkLst>
        <pc:picChg chg="add mod">
          <ac:chgData name="Fujiwara Tomomasa" userId="773db4682fb361c6" providerId="LiveId" clId="{656A34BB-71BE-48B7-AA44-9AA74817655C}" dt="2020-07-14T09:18:59.723" v="268" actId="14100"/>
          <ac:picMkLst>
            <pc:docMk/>
            <pc:sldMk cId="3075608701" sldId="265"/>
            <ac:picMk id="5" creationId="{FE9F612B-076F-4CF5-A8ED-E8E1CA5B62DC}"/>
          </ac:picMkLst>
        </pc:picChg>
        <pc:picChg chg="add mod">
          <ac:chgData name="Fujiwara Tomomasa" userId="773db4682fb361c6" providerId="LiveId" clId="{656A34BB-71BE-48B7-AA44-9AA74817655C}" dt="2020-07-14T09:19:16.913" v="271" actId="1076"/>
          <ac:picMkLst>
            <pc:docMk/>
            <pc:sldMk cId="3075608701" sldId="265"/>
            <ac:picMk id="7" creationId="{ED1AC0F6-7E46-4A8F-B27D-84F5A943A018}"/>
          </ac:picMkLst>
        </pc:picChg>
      </pc:sldChg>
      <pc:sldChg chg="addSp modSp new mod">
        <pc:chgData name="Fujiwara Tomomasa" userId="773db4682fb361c6" providerId="LiveId" clId="{656A34BB-71BE-48B7-AA44-9AA74817655C}" dt="2020-07-16T05:25:38.552" v="300" actId="14100"/>
        <pc:sldMkLst>
          <pc:docMk/>
          <pc:sldMk cId="1667502252" sldId="266"/>
        </pc:sldMkLst>
        <pc:picChg chg="add mod">
          <ac:chgData name="Fujiwara Tomomasa" userId="773db4682fb361c6" providerId="LiveId" clId="{656A34BB-71BE-48B7-AA44-9AA74817655C}" dt="2020-07-16T05:25:38.552" v="300" actId="14100"/>
          <ac:picMkLst>
            <pc:docMk/>
            <pc:sldMk cId="1667502252" sldId="266"/>
            <ac:picMk id="5" creationId="{23C7BEE8-DF81-4DB4-B076-6EB3A978A744}"/>
          </ac:picMkLst>
        </pc:picChg>
      </pc:sldChg>
      <pc:sldChg chg="addSp delSp modSp add mod">
        <pc:chgData name="Fujiwara Tomomasa" userId="773db4682fb361c6" providerId="LiveId" clId="{656A34BB-71BE-48B7-AA44-9AA74817655C}" dt="2020-07-17T08:52:51.851" v="4953" actId="1035"/>
        <pc:sldMkLst>
          <pc:docMk/>
          <pc:sldMk cId="3884094454" sldId="267"/>
        </pc:sldMkLst>
        <pc:spChg chg="add mod">
          <ac:chgData name="Fujiwara Tomomasa" userId="773db4682fb361c6" providerId="LiveId" clId="{656A34BB-71BE-48B7-AA44-9AA74817655C}" dt="2020-07-17T08:52:25.076" v="4831" actId="14100"/>
          <ac:spMkLst>
            <pc:docMk/>
            <pc:sldMk cId="3884094454" sldId="267"/>
            <ac:spMk id="9" creationId="{2756138F-7C31-46DB-8ACC-06967318CE4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1" creationId="{8731A914-CF66-4585-8973-F1ECBFE3E0F1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3" creationId="{81374123-3408-4193-A832-AE83CD524BB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5" creationId="{FA46E6A9-E59C-4373-AFCC-68066545F24C}"/>
          </ac:spMkLst>
        </pc:spChg>
        <pc:picChg chg="add del mod">
          <ac:chgData name="Fujiwara Tomomasa" userId="773db4682fb361c6" providerId="LiveId" clId="{656A34BB-71BE-48B7-AA44-9AA74817655C}" dt="2020-07-17T04:21:40.761" v="492" actId="21"/>
          <ac:picMkLst>
            <pc:docMk/>
            <pc:sldMk cId="3884094454" sldId="267"/>
            <ac:picMk id="5" creationId="{82091CF9-C3E4-4233-B452-31CDD151B34F}"/>
          </ac:picMkLst>
        </pc:picChg>
        <pc:picChg chg="add mod">
          <ac:chgData name="Fujiwara Tomomasa" userId="773db4682fb361c6" providerId="LiveId" clId="{656A34BB-71BE-48B7-AA44-9AA74817655C}" dt="2020-07-17T08:52:27.753" v="4841" actId="1038"/>
          <ac:picMkLst>
            <pc:docMk/>
            <pc:sldMk cId="3884094454" sldId="267"/>
            <ac:picMk id="7" creationId="{F65F9114-AB57-45F5-992F-1732FB5F655B}"/>
          </ac:picMkLst>
        </pc:picChg>
      </pc:sldChg>
      <pc:sldChg chg="modSp add mod">
        <pc:chgData name="Fujiwara Tomomasa" userId="773db4682fb361c6" providerId="LiveId" clId="{656A34BB-71BE-48B7-AA44-9AA74817655C}" dt="2020-07-16T05:23:30.388" v="279" actId="14826"/>
        <pc:sldMkLst>
          <pc:docMk/>
          <pc:sldMk cId="4252322511" sldId="268"/>
        </pc:sldMkLst>
        <pc:picChg chg="mod">
          <ac:chgData name="Fujiwara Tomomasa" userId="773db4682fb361c6" providerId="LiveId" clId="{656A34BB-71BE-48B7-AA44-9AA74817655C}" dt="2020-07-16T05:23:30.388" v="279" actId="14826"/>
          <ac:picMkLst>
            <pc:docMk/>
            <pc:sldMk cId="4252322511" sldId="268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3:48.422" v="281" actId="14826"/>
        <pc:sldMkLst>
          <pc:docMk/>
          <pc:sldMk cId="555643776" sldId="269"/>
        </pc:sldMkLst>
        <pc:picChg chg="mod">
          <ac:chgData name="Fujiwara Tomomasa" userId="773db4682fb361c6" providerId="LiveId" clId="{656A34BB-71BE-48B7-AA44-9AA74817655C}" dt="2020-07-16T05:23:48.422" v="281" actId="14826"/>
          <ac:picMkLst>
            <pc:docMk/>
            <pc:sldMk cId="555643776" sldId="269"/>
            <ac:picMk id="5" creationId="{23C7BEE8-DF81-4DB4-B076-6EB3A978A744}"/>
          </ac:picMkLst>
        </pc:picChg>
      </pc:sldChg>
      <pc:sldChg chg="add del">
        <pc:chgData name="Fujiwara Tomomasa" userId="773db4682fb361c6" providerId="LiveId" clId="{656A34BB-71BE-48B7-AA44-9AA74817655C}" dt="2020-07-16T05:25:08.583" v="292" actId="2696"/>
        <pc:sldMkLst>
          <pc:docMk/>
          <pc:sldMk cId="1485399620" sldId="270"/>
        </pc:sldMkLst>
      </pc:sldChg>
      <pc:sldChg chg="modSp add mod">
        <pc:chgData name="Fujiwara Tomomasa" userId="773db4682fb361c6" providerId="LiveId" clId="{656A34BB-71BE-48B7-AA44-9AA74817655C}" dt="2020-07-16T05:24:25.305" v="287" actId="1076"/>
        <pc:sldMkLst>
          <pc:docMk/>
          <pc:sldMk cId="119420074" sldId="271"/>
        </pc:sldMkLst>
        <pc:picChg chg="mod">
          <ac:chgData name="Fujiwara Tomomasa" userId="773db4682fb361c6" providerId="LiveId" clId="{656A34BB-71BE-48B7-AA44-9AA74817655C}" dt="2020-07-16T05:24:25.305" v="287" actId="1076"/>
          <ac:picMkLst>
            <pc:docMk/>
            <pc:sldMk cId="119420074" sldId="271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4:48.868" v="291" actId="1076"/>
        <pc:sldMkLst>
          <pc:docMk/>
          <pc:sldMk cId="2283755754" sldId="272"/>
        </pc:sldMkLst>
        <pc:picChg chg="mod">
          <ac:chgData name="Fujiwara Tomomasa" userId="773db4682fb361c6" providerId="LiveId" clId="{656A34BB-71BE-48B7-AA44-9AA74817655C}" dt="2020-07-16T05:24:48.868" v="291" actId="1076"/>
          <ac:picMkLst>
            <pc:docMk/>
            <pc:sldMk cId="2283755754" sldId="272"/>
            <ac:picMk id="5" creationId="{23C7BEE8-DF81-4DB4-B076-6EB3A978A744}"/>
          </ac:picMkLst>
        </pc:picChg>
      </pc:sldChg>
      <pc:sldChg chg="add">
        <pc:chgData name="Fujiwara Tomomasa" userId="773db4682fb361c6" providerId="LiveId" clId="{656A34BB-71BE-48B7-AA44-9AA74817655C}" dt="2020-07-16T05:25:19.237" v="293"/>
        <pc:sldMkLst>
          <pc:docMk/>
          <pc:sldMk cId="2510059483" sldId="273"/>
        </pc:sldMkLst>
      </pc:sldChg>
      <pc:sldChg chg="addSp delSp modSp new mod modClrScheme chgLayout">
        <pc:chgData name="Fujiwara Tomomasa" userId="773db4682fb361c6" providerId="LiveId" clId="{656A34BB-71BE-48B7-AA44-9AA74817655C}" dt="2020-07-17T04:19:08.630" v="319" actId="947"/>
        <pc:sldMkLst>
          <pc:docMk/>
          <pc:sldMk cId="3351320779" sldId="274"/>
        </pc:sldMkLst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2" creationId="{EF52A7F3-59D5-41D3-8C2A-C2E94061E40A}"/>
          </ac:spMkLst>
        </pc:spChg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3" creationId="{5E4A3F66-7EC5-46B1-B75A-E22E89B8CF96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4" creationId="{3BB786DE-4DFF-4678-A12B-6EA2C21DC7A1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5" creationId="{94C7A933-8A3C-471C-B06E-CCCE50B701C1}"/>
          </ac:spMkLst>
        </pc:spChg>
        <pc:spChg chg="add mod ord">
          <ac:chgData name="Fujiwara Tomomasa" userId="773db4682fb361c6" providerId="LiveId" clId="{656A34BB-71BE-48B7-AA44-9AA74817655C}" dt="2020-07-17T04:19:08.630" v="319" actId="947"/>
          <ac:spMkLst>
            <pc:docMk/>
            <pc:sldMk cId="3351320779" sldId="274"/>
            <ac:spMk id="6" creationId="{5823A362-7BD4-4940-ADDE-9FB2BDFFCA0A}"/>
          </ac:spMkLst>
        </pc:spChg>
        <pc:spChg chg="add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7" creationId="{34C9F682-F83B-4659-AAB2-2E5F27C952B3}"/>
          </ac:spMkLst>
        </pc:spChg>
      </pc:sldChg>
      <pc:sldChg chg="addSp modSp new add del mod">
        <pc:chgData name="Fujiwara Tomomasa" userId="773db4682fb361c6" providerId="LiveId" clId="{656A34BB-71BE-48B7-AA44-9AA74817655C}" dt="2020-07-17T06:42:23.912" v="4482" actId="47"/>
        <pc:sldMkLst>
          <pc:docMk/>
          <pc:sldMk cId="3961404503" sldId="275"/>
        </pc:sldMkLst>
        <pc:spChg chg="mod">
          <ac:chgData name="Fujiwara Tomomasa" userId="773db4682fb361c6" providerId="LiveId" clId="{656A34BB-71BE-48B7-AA44-9AA74817655C}" dt="2020-07-17T04:23:40.848" v="517" actId="20577"/>
          <ac:spMkLst>
            <pc:docMk/>
            <pc:sldMk cId="3961404503" sldId="275"/>
            <ac:spMk id="2" creationId="{3AFBFF66-97C5-4F7A-84E0-B1367955FCDE}"/>
          </ac:spMkLst>
        </pc:spChg>
        <pc:spChg chg="mod">
          <ac:chgData name="Fujiwara Tomomasa" userId="773db4682fb361c6" providerId="LiveId" clId="{656A34BB-71BE-48B7-AA44-9AA74817655C}" dt="2020-07-17T04:24:06.695" v="607"/>
          <ac:spMkLst>
            <pc:docMk/>
            <pc:sldMk cId="3961404503" sldId="275"/>
            <ac:spMk id="3" creationId="{16CF0183-55E1-44F5-9EE1-ECAC34F5C766}"/>
          </ac:spMkLst>
        </pc:spChg>
        <pc:spChg chg="add mod">
          <ac:chgData name="Fujiwara Tomomasa" userId="773db4682fb361c6" providerId="LiveId" clId="{656A34BB-71BE-48B7-AA44-9AA74817655C}" dt="2020-07-17T04:32:58.350" v="843" actId="20577"/>
          <ac:spMkLst>
            <pc:docMk/>
            <pc:sldMk cId="3961404503" sldId="275"/>
            <ac:spMk id="8" creationId="{CD0D36D4-7BB8-40D7-8CAF-1C2E475F3286}"/>
          </ac:spMkLst>
        </pc:spChg>
        <pc:spChg chg="add mod">
          <ac:chgData name="Fujiwara Tomomasa" userId="773db4682fb361c6" providerId="LiveId" clId="{656A34BB-71BE-48B7-AA44-9AA74817655C}" dt="2020-07-17T06:01:26.325" v="4077" actId="1076"/>
          <ac:spMkLst>
            <pc:docMk/>
            <pc:sldMk cId="3961404503" sldId="275"/>
            <ac:spMk id="14" creationId="{02D5451E-7335-4339-9921-B7A0E7F5D432}"/>
          </ac:spMkLst>
        </pc:spChg>
        <pc:spChg chg="add mod">
          <ac:chgData name="Fujiwara Tomomasa" userId="773db4682fb361c6" providerId="LiveId" clId="{656A34BB-71BE-48B7-AA44-9AA74817655C}" dt="2020-07-17T06:01:30.738" v="4079" actId="1076"/>
          <ac:spMkLst>
            <pc:docMk/>
            <pc:sldMk cId="3961404503" sldId="275"/>
            <ac:spMk id="16" creationId="{5E643C1B-CAF2-4C05-BDA0-140136847D30}"/>
          </ac:spMkLst>
        </pc:spChg>
        <pc:spChg chg="add mod">
          <ac:chgData name="Fujiwara Tomomasa" userId="773db4682fb361c6" providerId="LiveId" clId="{656A34BB-71BE-48B7-AA44-9AA74817655C}" dt="2020-07-17T06:01:34.654" v="4081" actId="1076"/>
          <ac:spMkLst>
            <pc:docMk/>
            <pc:sldMk cId="3961404503" sldId="275"/>
            <ac:spMk id="18" creationId="{48685A31-B2A2-4196-8EBB-A844E265EB5C}"/>
          </ac:spMkLst>
        </pc:spChg>
        <pc:spChg chg="add mod">
          <ac:chgData name="Fujiwara Tomomasa" userId="773db4682fb361c6" providerId="LiveId" clId="{656A34BB-71BE-48B7-AA44-9AA74817655C}" dt="2020-07-17T06:01:38.869" v="4083" actId="1076"/>
          <ac:spMkLst>
            <pc:docMk/>
            <pc:sldMk cId="3961404503" sldId="275"/>
            <ac:spMk id="20" creationId="{3A4FBCF5-1D9D-4CCB-BAF1-912B527D0608}"/>
          </ac:spMkLst>
        </pc:spChg>
        <pc:picChg chg="add mod">
          <ac:chgData name="Fujiwara Tomomasa" userId="773db4682fb361c6" providerId="LiveId" clId="{656A34BB-71BE-48B7-AA44-9AA74817655C}" dt="2020-07-17T04:28:58.860" v="689" actId="14826"/>
          <ac:picMkLst>
            <pc:docMk/>
            <pc:sldMk cId="3961404503" sldId="275"/>
            <ac:picMk id="7" creationId="{1C75A8E8-3992-4730-931E-22D6222709B1}"/>
          </ac:picMkLst>
        </pc:picChg>
        <pc:cxnChg chg="add mod">
          <ac:chgData name="Fujiwara Tomomasa" userId="773db4682fb361c6" providerId="LiveId" clId="{656A34BB-71BE-48B7-AA44-9AA74817655C}" dt="2020-07-17T04:29:45.051" v="703" actId="692"/>
          <ac:cxnSpMkLst>
            <pc:docMk/>
            <pc:sldMk cId="3961404503" sldId="275"/>
            <ac:cxnSpMk id="9" creationId="{9EB5C17C-C7FF-42ED-AEA9-4C2F57DC2255}"/>
          </ac:cxnSpMkLst>
        </pc:cxnChg>
        <pc:cxnChg chg="add mod">
          <ac:chgData name="Fujiwara Tomomasa" userId="773db4682fb361c6" providerId="LiveId" clId="{656A34BB-71BE-48B7-AA44-9AA74817655C}" dt="2020-07-17T04:30:01.711" v="706" actId="1036"/>
          <ac:cxnSpMkLst>
            <pc:docMk/>
            <pc:sldMk cId="3961404503" sldId="275"/>
            <ac:cxnSpMk id="11" creationId="{80D0B9B9-F267-4B14-B92C-276AF744C364}"/>
          </ac:cxnSpMkLst>
        </pc:cxnChg>
        <pc:cxnChg chg="add mod">
          <ac:chgData name="Fujiwara Tomomasa" userId="773db4682fb361c6" providerId="LiveId" clId="{656A34BB-71BE-48B7-AA44-9AA74817655C}" dt="2020-07-17T04:30:21.150" v="709" actId="1076"/>
          <ac:cxnSpMkLst>
            <pc:docMk/>
            <pc:sldMk cId="3961404503" sldId="275"/>
            <ac:cxnSpMk id="12" creationId="{4EEED233-1DA3-4470-95DB-9E1D5D654CD6}"/>
          </ac:cxnSpMkLst>
        </pc:cxnChg>
        <pc:cxnChg chg="add mod">
          <ac:chgData name="Fujiwara Tomomasa" userId="773db4682fb361c6" providerId="LiveId" clId="{656A34BB-71BE-48B7-AA44-9AA74817655C}" dt="2020-07-17T04:30:33.811" v="711" actId="1076"/>
          <ac:cxnSpMkLst>
            <pc:docMk/>
            <pc:sldMk cId="3961404503" sldId="275"/>
            <ac:cxnSpMk id="13" creationId="{A10AB006-4BFB-4CDC-92A9-2A558BC9351A}"/>
          </ac:cxnSpMkLst>
        </pc:cxnChg>
      </pc:sldChg>
      <pc:sldChg chg="addSp modSp new add del mod">
        <pc:chgData name="Fujiwara Tomomasa" userId="773db4682fb361c6" providerId="LiveId" clId="{656A34BB-71BE-48B7-AA44-9AA74817655C}" dt="2020-07-17T06:42:23.599" v="4480" actId="47"/>
        <pc:sldMkLst>
          <pc:docMk/>
          <pc:sldMk cId="3341462598" sldId="276"/>
        </pc:sldMkLst>
        <pc:spChg chg="mod">
          <ac:chgData name="Fujiwara Tomomasa" userId="773db4682fb361c6" providerId="LiveId" clId="{656A34BB-71BE-48B7-AA44-9AA74817655C}" dt="2020-07-17T04:25:45.394" v="686"/>
          <ac:spMkLst>
            <pc:docMk/>
            <pc:sldMk cId="3341462598" sldId="276"/>
            <ac:spMk id="2" creationId="{B187D702-B6A9-455C-BCD0-AB1F6BA73FCF}"/>
          </ac:spMkLst>
        </pc:spChg>
        <pc:spChg chg="mod">
          <ac:chgData name="Fujiwara Tomomasa" userId="773db4682fb361c6" providerId="LiveId" clId="{656A34BB-71BE-48B7-AA44-9AA74817655C}" dt="2020-07-17T05:24:47.658" v="3883" actId="14100"/>
          <ac:spMkLst>
            <pc:docMk/>
            <pc:sldMk cId="3341462598" sldId="276"/>
            <ac:spMk id="3" creationId="{EAA8EB47-538E-4A32-A4FB-9B3D93AB5E80}"/>
          </ac:spMkLst>
        </pc:spChg>
        <pc:graphicFrameChg chg="add mod modGraphic">
          <ac:chgData name="Fujiwara Tomomasa" userId="773db4682fb361c6" providerId="LiveId" clId="{656A34BB-71BE-48B7-AA44-9AA74817655C}" dt="2020-07-17T05:24:37.351" v="3881" actId="1036"/>
          <ac:graphicFrameMkLst>
            <pc:docMk/>
            <pc:sldMk cId="3341462598" sldId="276"/>
            <ac:graphicFrameMk id="7" creationId="{FCE10833-495C-4474-8A8C-D32DF6AA6B2F}"/>
          </ac:graphicFrameMkLst>
        </pc:graphicFrameChg>
      </pc:sldChg>
      <pc:sldChg chg="addSp modSp add del mod">
        <pc:chgData name="Fujiwara Tomomasa" userId="773db4682fb361c6" providerId="LiveId" clId="{656A34BB-71BE-48B7-AA44-9AA74817655C}" dt="2020-07-17T06:49:28.191" v="4704" actId="20577"/>
        <pc:sldMkLst>
          <pc:docMk/>
          <pc:sldMk cId="701946927" sldId="277"/>
        </pc:sldMkLst>
        <pc:spChg chg="mod">
          <ac:chgData name="Fujiwara Tomomasa" userId="773db4682fb361c6" providerId="LiveId" clId="{656A34BB-71BE-48B7-AA44-9AA74817655C}" dt="2020-07-17T06:49:28.191" v="4704" actId="20577"/>
          <ac:spMkLst>
            <pc:docMk/>
            <pc:sldMk cId="701946927" sldId="277"/>
            <ac:spMk id="3" creationId="{EAA8EB47-538E-4A32-A4FB-9B3D93AB5E80}"/>
          </ac:spMkLst>
        </pc:spChg>
        <pc:picChg chg="add mod">
          <ac:chgData name="Fujiwara Tomomasa" userId="773db4682fb361c6" providerId="LiveId" clId="{656A34BB-71BE-48B7-AA44-9AA74817655C}" dt="2020-07-17T05:34:55.164" v="3889" actId="14100"/>
          <ac:picMkLst>
            <pc:docMk/>
            <pc:sldMk cId="701946927" sldId="277"/>
            <ac:picMk id="7" creationId="{6DC8C771-4A8F-4876-9AD7-A09C3FBF1E47}"/>
          </ac:picMkLst>
        </pc:picChg>
        <pc:picChg chg="add mod">
          <ac:chgData name="Fujiwara Tomomasa" userId="773db4682fb361c6" providerId="LiveId" clId="{656A34BB-71BE-48B7-AA44-9AA74817655C}" dt="2020-07-17T05:34:50.082" v="3888" actId="14100"/>
          <ac:picMkLst>
            <pc:docMk/>
            <pc:sldMk cId="701946927" sldId="277"/>
            <ac:picMk id="9" creationId="{6E6C0188-6337-4F22-973D-94EC72DB9791}"/>
          </ac:picMkLst>
        </pc:picChg>
      </pc:sldChg>
      <pc:sldChg chg="addSp modSp add del mod ord">
        <pc:chgData name="Fujiwara Tomomasa" userId="773db4682fb361c6" providerId="LiveId" clId="{656A34BB-71BE-48B7-AA44-9AA74817655C}" dt="2020-07-17T06:42:23.757" v="4481" actId="47"/>
        <pc:sldMkLst>
          <pc:docMk/>
          <pc:sldMk cId="1393733937" sldId="278"/>
        </pc:sldMkLst>
        <pc:spChg chg="mod">
          <ac:chgData name="Fujiwara Tomomasa" userId="773db4682fb361c6" providerId="LiveId" clId="{656A34BB-71BE-48B7-AA44-9AA74817655C}" dt="2020-07-17T04:38:25.787" v="1475" actId="20577"/>
          <ac:spMkLst>
            <pc:docMk/>
            <pc:sldMk cId="1393733937" sldId="278"/>
            <ac:spMk id="3" creationId="{EAA8EB47-538E-4A32-A4FB-9B3D93AB5E80}"/>
          </ac:spMkLst>
        </pc:spChg>
        <pc:spChg chg="add mod">
          <ac:chgData name="Fujiwara Tomomasa" userId="773db4682fb361c6" providerId="LiveId" clId="{656A34BB-71BE-48B7-AA44-9AA74817655C}" dt="2020-07-17T06:01:51.159" v="4087" actId="255"/>
          <ac:spMkLst>
            <pc:docMk/>
            <pc:sldMk cId="1393733937" sldId="278"/>
            <ac:spMk id="10" creationId="{F61E4DDF-4AEC-4F26-9230-804A65D057CF}"/>
          </ac:spMkLst>
        </pc:spChg>
        <pc:graphicFrameChg chg="add mod modGraphic">
          <ac:chgData name="Fujiwara Tomomasa" userId="773db4682fb361c6" providerId="LiveId" clId="{656A34BB-71BE-48B7-AA44-9AA74817655C}" dt="2020-07-17T04:37:10.345" v="1313" actId="1076"/>
          <ac:graphicFrameMkLst>
            <pc:docMk/>
            <pc:sldMk cId="1393733937" sldId="278"/>
            <ac:graphicFrameMk id="8" creationId="{1A71440A-9ADC-4ECF-A9C6-32DD7D1FC1F2}"/>
          </ac:graphicFrameMkLst>
        </pc:graphicFrameChg>
        <pc:picChg chg="add mod modCrop">
          <ac:chgData name="Fujiwara Tomomasa" userId="773db4682fb361c6" providerId="LiveId" clId="{656A34BB-71BE-48B7-AA44-9AA74817655C}" dt="2020-07-17T04:35:56.210" v="1219" actId="14100"/>
          <ac:picMkLst>
            <pc:docMk/>
            <pc:sldMk cId="1393733937" sldId="278"/>
            <ac:picMk id="7" creationId="{2EFE342C-F061-4506-B2DB-A16EF7A66295}"/>
          </ac:picMkLst>
        </pc:picChg>
      </pc:sldChg>
      <pc:sldChg chg="addSp modSp new mod">
        <pc:chgData name="Fujiwara Tomomasa" userId="773db4682fb361c6" providerId="LiveId" clId="{656A34BB-71BE-48B7-AA44-9AA74817655C}" dt="2020-07-17T06:46:24.539" v="4642" actId="20577"/>
        <pc:sldMkLst>
          <pc:docMk/>
          <pc:sldMk cId="2861357435" sldId="279"/>
        </pc:sldMkLst>
        <pc:spChg chg="add mod">
          <ac:chgData name="Fujiwara Tomomasa" userId="773db4682fb361c6" providerId="LiveId" clId="{656A34BB-71BE-48B7-AA44-9AA74817655C}" dt="2020-07-17T04:51:13.705" v="2323" actId="1038"/>
          <ac:spMkLst>
            <pc:docMk/>
            <pc:sldMk cId="2861357435" sldId="279"/>
            <ac:spMk id="12" creationId="{4B044D21-7EA4-4046-82CA-9F32D559091C}"/>
          </ac:spMkLst>
        </pc:spChg>
        <pc:spChg chg="add mod">
          <ac:chgData name="Fujiwara Tomomasa" userId="773db4682fb361c6" providerId="LiveId" clId="{656A34BB-71BE-48B7-AA44-9AA74817655C}" dt="2020-07-17T04:50:54.145" v="2268" actId="208"/>
          <ac:spMkLst>
            <pc:docMk/>
            <pc:sldMk cId="2861357435" sldId="279"/>
            <ac:spMk id="13" creationId="{B42CD56B-C218-4B6F-8F23-88067F45BB4A}"/>
          </ac:spMkLst>
        </pc:spChg>
        <pc:spChg chg="add mod">
          <ac:chgData name="Fujiwara Tomomasa" userId="773db4682fb361c6" providerId="LiveId" clId="{656A34BB-71BE-48B7-AA44-9AA74817655C}" dt="2020-07-17T04:53:07.821" v="2406" actId="14838"/>
          <ac:spMkLst>
            <pc:docMk/>
            <pc:sldMk cId="2861357435" sldId="279"/>
            <ac:spMk id="15" creationId="{76C9BFC7-9FC3-4190-8846-4C64FF3A0B57}"/>
          </ac:spMkLst>
        </pc:spChg>
        <pc:spChg chg="add mod">
          <ac:chgData name="Fujiwara Tomomasa" userId="773db4682fb361c6" providerId="LiveId" clId="{656A34BB-71BE-48B7-AA44-9AA74817655C}" dt="2020-07-17T04:53:31.645" v="2409" actId="1076"/>
          <ac:spMkLst>
            <pc:docMk/>
            <pc:sldMk cId="2861357435" sldId="279"/>
            <ac:spMk id="17" creationId="{10865C23-0592-47B5-8C49-C4CCDF421B71}"/>
          </ac:spMkLst>
        </pc:spChg>
        <pc:spChg chg="add mod">
          <ac:chgData name="Fujiwara Tomomasa" userId="773db4682fb361c6" providerId="LiveId" clId="{656A34BB-71BE-48B7-AA44-9AA74817655C}" dt="2020-07-17T06:46:24.539" v="4642" actId="20577"/>
          <ac:spMkLst>
            <pc:docMk/>
            <pc:sldMk cId="2861357435" sldId="279"/>
            <ac:spMk id="19" creationId="{F71ADC14-D53A-47A7-9EAF-07CFBC5F5738}"/>
          </ac:spMkLst>
        </pc:spChg>
        <pc:picChg chg="add mod modCrop">
          <ac:chgData name="Fujiwara Tomomasa" userId="773db4682fb361c6" providerId="LiveId" clId="{656A34BB-71BE-48B7-AA44-9AA74817655C}" dt="2020-07-17T04:50:35.981" v="2263" actId="1036"/>
          <ac:picMkLst>
            <pc:docMk/>
            <pc:sldMk cId="2861357435" sldId="279"/>
            <ac:picMk id="7" creationId="{66614906-C742-41B2-B031-F7AFF3BFDF40}"/>
          </ac:picMkLst>
        </pc:picChg>
        <pc:picChg chg="add mod modCrop">
          <ac:chgData name="Fujiwara Tomomasa" userId="773db4682fb361c6" providerId="LiveId" clId="{656A34BB-71BE-48B7-AA44-9AA74817655C}" dt="2020-07-17T04:51:35.539" v="2325" actId="14100"/>
          <ac:picMkLst>
            <pc:docMk/>
            <pc:sldMk cId="2861357435" sldId="279"/>
            <ac:picMk id="9" creationId="{9061DA1B-BE22-4924-BDBF-81C2C323FB5C}"/>
          </ac:picMkLst>
        </pc:picChg>
        <pc:picChg chg="add mod">
          <ac:chgData name="Fujiwara Tomomasa" userId="773db4682fb361c6" providerId="LiveId" clId="{656A34BB-71BE-48B7-AA44-9AA74817655C}" dt="2020-07-17T04:48:06.752" v="2164" actId="1076"/>
          <ac:picMkLst>
            <pc:docMk/>
            <pc:sldMk cId="2861357435" sldId="279"/>
            <ac:picMk id="11" creationId="{CFF64CE9-4865-4326-97E2-19EFBB099E50}"/>
          </ac:picMkLst>
        </pc:picChg>
      </pc:sldChg>
      <pc:sldChg chg="addSp modSp new mod">
        <pc:chgData name="Fujiwara Tomomasa" userId="773db4682fb361c6" providerId="LiveId" clId="{656A34BB-71BE-48B7-AA44-9AA74817655C}" dt="2020-07-17T07:07:21.882" v="4771" actId="692"/>
        <pc:sldMkLst>
          <pc:docMk/>
          <pc:sldMk cId="3307846783" sldId="280"/>
        </pc:sldMkLst>
        <pc:spChg chg="mod">
          <ac:chgData name="Fujiwara Tomomasa" userId="773db4682fb361c6" providerId="LiveId" clId="{656A34BB-71BE-48B7-AA44-9AA74817655C}" dt="2020-07-17T04:54:45.216" v="2483" actId="20577"/>
          <ac:spMkLst>
            <pc:docMk/>
            <pc:sldMk cId="3307846783" sldId="280"/>
            <ac:spMk id="2" creationId="{D8B88D48-2FC5-448A-BA4C-BFBF5BB8454B}"/>
          </ac:spMkLst>
        </pc:spChg>
        <pc:spChg chg="add mod">
          <ac:chgData name="Fujiwara Tomomasa" userId="773db4682fb361c6" providerId="LiveId" clId="{656A34BB-71BE-48B7-AA44-9AA74817655C}" dt="2020-07-17T04:59:30.147" v="2700" actId="1076"/>
          <ac:spMkLst>
            <pc:docMk/>
            <pc:sldMk cId="3307846783" sldId="280"/>
            <ac:spMk id="10" creationId="{C6B03079-3D27-4DE0-8AB3-E5CB5900BBF8}"/>
          </ac:spMkLst>
        </pc:spChg>
        <pc:picChg chg="add mod ord">
          <ac:chgData name="Fujiwara Tomomasa" userId="773db4682fb361c6" providerId="LiveId" clId="{656A34BB-71BE-48B7-AA44-9AA74817655C}" dt="2020-07-17T07:07:21.882" v="4771" actId="692"/>
          <ac:picMkLst>
            <pc:docMk/>
            <pc:sldMk cId="3307846783" sldId="280"/>
            <ac:picMk id="7" creationId="{9096DDEC-ADC5-4B95-A991-30EA41786674}"/>
          </ac:picMkLst>
        </pc:picChg>
        <pc:picChg chg="add mod ord modCrop">
          <ac:chgData name="Fujiwara Tomomasa" userId="773db4682fb361c6" providerId="LiveId" clId="{656A34BB-71BE-48B7-AA44-9AA74817655C}" dt="2020-07-17T07:07:15.900" v="4767" actId="14861"/>
          <ac:picMkLst>
            <pc:docMk/>
            <pc:sldMk cId="3307846783" sldId="280"/>
            <ac:picMk id="9" creationId="{7B9838F2-366D-42AC-96BF-AC4389A937EF}"/>
          </ac:picMkLst>
        </pc:picChg>
      </pc:sldChg>
      <pc:sldChg chg="addSp delSp modSp new mod">
        <pc:chgData name="Fujiwara Tomomasa" userId="773db4682fb361c6" providerId="LiveId" clId="{656A34BB-71BE-48B7-AA44-9AA74817655C}" dt="2020-07-17T08:52:39.895" v="4844" actId="1038"/>
        <pc:sldMkLst>
          <pc:docMk/>
          <pc:sldMk cId="1275850251" sldId="281"/>
        </pc:sldMkLst>
        <pc:spChg chg="mod ord">
          <ac:chgData name="Fujiwara Tomomasa" userId="773db4682fb361c6" providerId="LiveId" clId="{656A34BB-71BE-48B7-AA44-9AA74817655C}" dt="2020-07-17T05:10:45.340" v="3213"/>
          <ac:spMkLst>
            <pc:docMk/>
            <pc:sldMk cId="1275850251" sldId="281"/>
            <ac:spMk id="3" creationId="{EF21E598-66AC-4B80-B97F-C27FA92F6EFD}"/>
          </ac:spMkLst>
        </pc:spChg>
        <pc:spChg chg="add mod">
          <ac:chgData name="Fujiwara Tomomasa" userId="773db4682fb361c6" providerId="LiveId" clId="{656A34BB-71BE-48B7-AA44-9AA74817655C}" dt="2020-07-17T08:52:01.123" v="4826" actId="1036"/>
          <ac:spMkLst>
            <pc:docMk/>
            <pc:sldMk cId="1275850251" sldId="281"/>
            <ac:spMk id="9" creationId="{BA08EF94-7EA6-43AB-9A34-D5D34AC8F579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1" creationId="{5C313134-3588-422F-930F-BB354C1CBC2B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3" creationId="{E9712D70-276E-4D20-946E-2843D29228F6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5" creationId="{E0C46FC6-FC73-4A4F-A0C9-C72D2907AC1E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7" creationId="{430E3D84-55CA-4888-94B1-EDF3B978D7BD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8" creationId="{A13A795F-219B-4C8C-BC65-5D4847CF1D9D}"/>
          </ac:spMkLst>
        </pc:spChg>
        <pc:spChg chg="add mod">
          <ac:chgData name="Fujiwara Tomomasa" userId="773db4682fb361c6" providerId="LiveId" clId="{656A34BB-71BE-48B7-AA44-9AA74817655C}" dt="2020-07-17T06:02:51.242" v="4100" actId="1076"/>
          <ac:spMkLst>
            <pc:docMk/>
            <pc:sldMk cId="1275850251" sldId="281"/>
            <ac:spMk id="20" creationId="{1BF20556-5AEF-443B-BF67-57FF35467FB8}"/>
          </ac:spMkLst>
        </pc:spChg>
        <pc:picChg chg="add mod">
          <ac:chgData name="Fujiwara Tomomasa" userId="773db4682fb361c6" providerId="LiveId" clId="{656A34BB-71BE-48B7-AA44-9AA74817655C}" dt="2020-07-17T06:02:46.918" v="4099" actId="1076"/>
          <ac:picMkLst>
            <pc:docMk/>
            <pc:sldMk cId="1275850251" sldId="281"/>
            <ac:picMk id="7" creationId="{A72BD313-63E2-49B8-80AC-CC2C5EAA41C1}"/>
          </ac:picMkLst>
        </pc:picChg>
      </pc:sldChg>
      <pc:sldChg chg="addSp modSp new mod">
        <pc:chgData name="Fujiwara Tomomasa" userId="773db4682fb361c6" providerId="LiveId" clId="{656A34BB-71BE-48B7-AA44-9AA74817655C}" dt="2020-07-17T06:06:47.822" v="4259" actId="20577"/>
        <pc:sldMkLst>
          <pc:docMk/>
          <pc:sldMk cId="617412140" sldId="282"/>
        </pc:sldMkLst>
        <pc:spChg chg="mod">
          <ac:chgData name="Fujiwara Tomomasa" userId="773db4682fb361c6" providerId="LiveId" clId="{656A34BB-71BE-48B7-AA44-9AA74817655C}" dt="2020-07-17T05:11:16.851" v="3287"/>
          <ac:spMkLst>
            <pc:docMk/>
            <pc:sldMk cId="617412140" sldId="282"/>
            <ac:spMk id="2" creationId="{493D0301-D9E4-4C11-9968-B81042986384}"/>
          </ac:spMkLst>
        </pc:spChg>
        <pc:spChg chg="mod">
          <ac:chgData name="Fujiwara Tomomasa" userId="773db4682fb361c6" providerId="LiveId" clId="{656A34BB-71BE-48B7-AA44-9AA74817655C}" dt="2020-07-17T06:06:47.822" v="4259" actId="20577"/>
          <ac:spMkLst>
            <pc:docMk/>
            <pc:sldMk cId="617412140" sldId="282"/>
            <ac:spMk id="3" creationId="{427F5050-4E8D-4C86-8BAA-83B47E6B5118}"/>
          </ac:spMkLst>
        </pc:spChg>
        <pc:spChg chg="add mod">
          <ac:chgData name="Fujiwara Tomomasa" userId="773db4682fb361c6" providerId="LiveId" clId="{656A34BB-71BE-48B7-AA44-9AA74817655C}" dt="2020-07-17T06:05:30.397" v="4151"/>
          <ac:spMkLst>
            <pc:docMk/>
            <pc:sldMk cId="617412140" sldId="282"/>
            <ac:spMk id="8" creationId="{3ABCBC8A-670C-487F-A2D2-62BB4891CC35}"/>
          </ac:spMkLst>
        </pc:spChg>
        <pc:spChg chg="add mod">
          <ac:chgData name="Fujiwara Tomomasa" userId="773db4682fb361c6" providerId="LiveId" clId="{656A34BB-71BE-48B7-AA44-9AA74817655C}" dt="2020-07-17T05:45:20.981" v="4025" actId="1076"/>
          <ac:spMkLst>
            <pc:docMk/>
            <pc:sldMk cId="617412140" sldId="282"/>
            <ac:spMk id="9" creationId="{01D2BCCB-EFBE-4F24-A3B4-452953B17934}"/>
          </ac:spMkLst>
        </pc:spChg>
        <pc:spChg chg="add mod">
          <ac:chgData name="Fujiwara Tomomasa" userId="773db4682fb361c6" providerId="LiveId" clId="{656A34BB-71BE-48B7-AA44-9AA74817655C}" dt="2020-07-17T05:45:08.952" v="4016" actId="1076"/>
          <ac:spMkLst>
            <pc:docMk/>
            <pc:sldMk cId="617412140" sldId="282"/>
            <ac:spMk id="10" creationId="{D71548B0-AF67-44AB-BB4D-516915111B1C}"/>
          </ac:spMkLst>
        </pc:spChg>
        <pc:picChg chg="add mod modCrop">
          <ac:chgData name="Fujiwara Tomomasa" userId="773db4682fb361c6" providerId="LiveId" clId="{656A34BB-71BE-48B7-AA44-9AA74817655C}" dt="2020-07-17T05:43:10.097" v="3909" actId="14100"/>
          <ac:picMkLst>
            <pc:docMk/>
            <pc:sldMk cId="617412140" sldId="282"/>
            <ac:picMk id="7" creationId="{B848209A-1EBC-46AE-B2D2-55EC16001E05}"/>
          </ac:picMkLst>
        </pc:picChg>
      </pc:sldChg>
      <pc:sldChg chg="addSp modSp new mod ord">
        <pc:chgData name="Fujiwara Tomomasa" userId="773db4682fb361c6" providerId="LiveId" clId="{656A34BB-71BE-48B7-AA44-9AA74817655C}" dt="2020-07-17T06:52:10.787" v="4714" actId="1076"/>
        <pc:sldMkLst>
          <pc:docMk/>
          <pc:sldMk cId="222266697" sldId="283"/>
        </pc:sldMkLst>
        <pc:picChg chg="add mod">
          <ac:chgData name="Fujiwara Tomomasa" userId="773db4682fb361c6" providerId="LiveId" clId="{656A34BB-71BE-48B7-AA44-9AA74817655C}" dt="2020-07-17T06:52:10.787" v="4714" actId="1076"/>
          <ac:picMkLst>
            <pc:docMk/>
            <pc:sldMk cId="222266697" sldId="283"/>
            <ac:picMk id="7" creationId="{F8BB9BCD-508F-4670-AA6E-317FD5C7D8A3}"/>
          </ac:picMkLst>
        </pc:picChg>
        <pc:picChg chg="add mod">
          <ac:chgData name="Fujiwara Tomomasa" userId="773db4682fb361c6" providerId="LiveId" clId="{656A34BB-71BE-48B7-AA44-9AA74817655C}" dt="2020-07-17T06:52:08.526" v="4713" actId="1076"/>
          <ac:picMkLst>
            <pc:docMk/>
            <pc:sldMk cId="222266697" sldId="283"/>
            <ac:picMk id="9" creationId="{8406B5DD-8A31-4F0C-8BA1-0B5C92C35E9C}"/>
          </ac:picMkLst>
        </pc:picChg>
      </pc:sldChg>
      <pc:sldChg chg="addSp delSp modSp new mod">
        <pc:chgData name="Fujiwara Tomomasa" userId="773db4682fb361c6" providerId="LiveId" clId="{656A34BB-71BE-48B7-AA44-9AA74817655C}" dt="2020-07-17T07:14:07.150" v="4824" actId="20577"/>
        <pc:sldMkLst>
          <pc:docMk/>
          <pc:sldMk cId="2558830788" sldId="284"/>
        </pc:sldMkLst>
        <pc:spChg chg="mod">
          <ac:chgData name="Fujiwara Tomomasa" userId="773db4682fb361c6" providerId="LiveId" clId="{656A34BB-71BE-48B7-AA44-9AA74817655C}" dt="2020-07-17T06:58:25.514" v="4727" actId="1035"/>
          <ac:spMkLst>
            <pc:docMk/>
            <pc:sldMk cId="2558830788" sldId="284"/>
            <ac:spMk id="2" creationId="{3D7F749F-3A01-4028-AE34-D7BDC0FFB13E}"/>
          </ac:spMkLst>
        </pc:spChg>
        <pc:spChg chg="del">
          <ac:chgData name="Fujiwara Tomomasa" userId="773db4682fb361c6" providerId="LiveId" clId="{656A34BB-71BE-48B7-AA44-9AA74817655C}" dt="2020-07-17T06:31:18.679" v="4261" actId="931"/>
          <ac:spMkLst>
            <pc:docMk/>
            <pc:sldMk cId="2558830788" sldId="284"/>
            <ac:spMk id="3" creationId="{E2EF816C-E4E1-42FE-AA6A-03E29AD9FB9A}"/>
          </ac:spMkLst>
        </pc:spChg>
        <pc:spChg chg="add mod">
          <ac:chgData name="Fujiwara Tomomasa" userId="773db4682fb361c6" providerId="LiveId" clId="{656A34BB-71BE-48B7-AA44-9AA74817655C}" dt="2020-07-17T06:40:09.310" v="4472"/>
          <ac:spMkLst>
            <pc:docMk/>
            <pc:sldMk cId="2558830788" sldId="284"/>
            <ac:spMk id="12" creationId="{ED4FDC7D-504C-48C2-AD94-F49DE6493573}"/>
          </ac:spMkLst>
        </pc:spChg>
        <pc:spChg chg="add mod">
          <ac:chgData name="Fujiwara Tomomasa" userId="773db4682fb361c6" providerId="LiveId" clId="{656A34BB-71BE-48B7-AA44-9AA74817655C}" dt="2020-07-17T06:42:30.245" v="4492"/>
          <ac:spMkLst>
            <pc:docMk/>
            <pc:sldMk cId="2558830788" sldId="284"/>
            <ac:spMk id="14" creationId="{3E9B34B2-FE28-4F57-A32C-4C9D4CC27C6B}"/>
          </ac:spMkLst>
        </pc:spChg>
        <pc:spChg chg="add mod">
          <ac:chgData name="Fujiwara Tomomasa" userId="773db4682fb361c6" providerId="LiveId" clId="{656A34BB-71BE-48B7-AA44-9AA74817655C}" dt="2020-07-17T06:38:09.876" v="4434" actId="14100"/>
          <ac:spMkLst>
            <pc:docMk/>
            <pc:sldMk cId="2558830788" sldId="284"/>
            <ac:spMk id="15" creationId="{124E4D4E-BCF1-4FC5-9710-B5F3D35B33C6}"/>
          </ac:spMkLst>
        </pc:spChg>
        <pc:spChg chg="add mod">
          <ac:chgData name="Fujiwara Tomomasa" userId="773db4682fb361c6" providerId="LiveId" clId="{656A34BB-71BE-48B7-AA44-9AA74817655C}" dt="2020-07-17T06:39:12.588" v="4442" actId="208"/>
          <ac:spMkLst>
            <pc:docMk/>
            <pc:sldMk cId="2558830788" sldId="284"/>
            <ac:spMk id="16" creationId="{3151B859-86F8-4882-A409-47D17C5FC842}"/>
          </ac:spMkLst>
        </pc:spChg>
        <pc:spChg chg="add mod">
          <ac:chgData name="Fujiwara Tomomasa" userId="773db4682fb361c6" providerId="LiveId" clId="{656A34BB-71BE-48B7-AA44-9AA74817655C}" dt="2020-07-17T06:54:49.436" v="4721" actId="1076"/>
          <ac:spMkLst>
            <pc:docMk/>
            <pc:sldMk cId="2558830788" sldId="284"/>
            <ac:spMk id="18" creationId="{8B438BF4-C4B5-4947-AF86-7B3E1B651C51}"/>
          </ac:spMkLst>
        </pc:spChg>
        <pc:spChg chg="add mod">
          <ac:chgData name="Fujiwara Tomomasa" userId="773db4682fb361c6" providerId="LiveId" clId="{656A34BB-71BE-48B7-AA44-9AA74817655C}" dt="2020-07-17T06:55:25.008" v="4725" actId="208"/>
          <ac:spMkLst>
            <pc:docMk/>
            <pc:sldMk cId="2558830788" sldId="284"/>
            <ac:spMk id="20" creationId="{B404505E-8E13-4E86-BD62-D5DB7AC5D469}"/>
          </ac:spMkLst>
        </pc:spChg>
        <pc:spChg chg="add mod">
          <ac:chgData name="Fujiwara Tomomasa" userId="773db4682fb361c6" providerId="LiveId" clId="{656A34BB-71BE-48B7-AA44-9AA74817655C}" dt="2020-07-17T07:14:07.150" v="4824" actId="20577"/>
          <ac:spMkLst>
            <pc:docMk/>
            <pc:sldMk cId="2558830788" sldId="284"/>
            <ac:spMk id="22" creationId="{0A840237-9A90-43D0-BA17-57434AA9393E}"/>
          </ac:spMkLst>
        </pc:spChg>
        <pc:picChg chg="add mod modCrop">
          <ac:chgData name="Fujiwara Tomomasa" userId="773db4682fb361c6" providerId="LiveId" clId="{656A34BB-71BE-48B7-AA44-9AA74817655C}" dt="2020-07-17T06:37:21.146" v="4370" actId="1035"/>
          <ac:picMkLst>
            <pc:docMk/>
            <pc:sldMk cId="2558830788" sldId="284"/>
            <ac:picMk id="7" creationId="{BBC58190-F0BD-42A5-ABD3-B84CC4AA0A86}"/>
          </ac:picMkLst>
        </pc:picChg>
        <pc:picChg chg="add del mod">
          <ac:chgData name="Fujiwara Tomomasa" userId="773db4682fb361c6" providerId="LiveId" clId="{656A34BB-71BE-48B7-AA44-9AA74817655C}" dt="2020-07-17T06:34:01.824" v="4265" actId="21"/>
          <ac:picMkLst>
            <pc:docMk/>
            <pc:sldMk cId="2558830788" sldId="284"/>
            <ac:picMk id="9" creationId="{3E49A8DD-863B-46C1-9A28-535E104B3C09}"/>
          </ac:picMkLst>
        </pc:picChg>
        <pc:picChg chg="add mod modCrop">
          <ac:chgData name="Fujiwara Tomomasa" userId="773db4682fb361c6" providerId="LiveId" clId="{656A34BB-71BE-48B7-AA44-9AA74817655C}" dt="2020-07-17T06:38:52.302" v="4438" actId="1076"/>
          <ac:picMkLst>
            <pc:docMk/>
            <pc:sldMk cId="2558830788" sldId="284"/>
            <ac:picMk id="11" creationId="{5848DD09-A5C2-45C1-8FAB-ECF19D867EE2}"/>
          </ac:picMkLst>
        </pc:picChg>
      </pc:sldChg>
      <pc:sldChg chg="modSp new mod">
        <pc:chgData name="Fujiwara Tomomasa" userId="773db4682fb361c6" providerId="LiveId" clId="{656A34BB-71BE-48B7-AA44-9AA74817655C}" dt="2020-07-17T07:08:07.594" v="4818" actId="14100"/>
        <pc:sldMkLst>
          <pc:docMk/>
          <pc:sldMk cId="4279051404" sldId="285"/>
        </pc:sldMkLst>
        <pc:spChg chg="mod">
          <ac:chgData name="Fujiwara Tomomasa" userId="773db4682fb361c6" providerId="LiveId" clId="{656A34BB-71BE-48B7-AA44-9AA74817655C}" dt="2020-07-17T07:07:44.995" v="4778" actId="20577"/>
          <ac:spMkLst>
            <pc:docMk/>
            <pc:sldMk cId="4279051404" sldId="285"/>
            <ac:spMk id="2" creationId="{58B045A3-7014-46A6-80B7-01DDD4D5DC57}"/>
          </ac:spMkLst>
        </pc:spChg>
        <pc:spChg chg="mod">
          <ac:chgData name="Fujiwara Tomomasa" userId="773db4682fb361c6" providerId="LiveId" clId="{656A34BB-71BE-48B7-AA44-9AA74817655C}" dt="2020-07-17T07:08:07.594" v="4818" actId="14100"/>
          <ac:spMkLst>
            <pc:docMk/>
            <pc:sldMk cId="4279051404" sldId="285"/>
            <ac:spMk id="3" creationId="{2AA92E46-1625-4CB2-9341-00F171BEA09E}"/>
          </ac:spMkLst>
        </pc:spChg>
      </pc:sldChg>
      <pc:sldChg chg="addSp modSp new mod">
        <pc:chgData name="Fujiwara Tomomasa" userId="773db4682fb361c6" providerId="LiveId" clId="{656A34BB-71BE-48B7-AA44-9AA74817655C}" dt="2020-07-17T08:53:29.842" v="4957" actId="14100"/>
        <pc:sldMkLst>
          <pc:docMk/>
          <pc:sldMk cId="1520041062" sldId="286"/>
        </pc:sldMkLst>
        <pc:picChg chg="add mod">
          <ac:chgData name="Fujiwara Tomomasa" userId="773db4682fb361c6" providerId="LiveId" clId="{656A34BB-71BE-48B7-AA44-9AA74817655C}" dt="2020-07-17T08:53:29.842" v="4957" actId="14100"/>
          <ac:picMkLst>
            <pc:docMk/>
            <pc:sldMk cId="1520041062" sldId="286"/>
            <ac:picMk id="5" creationId="{8E23AF64-703B-431E-8F67-A9315E051575}"/>
          </ac:picMkLst>
        </pc:picChg>
      </pc:sldChg>
      <pc:sldChg chg="addSp modSp new mod">
        <pc:chgData name="Fujiwara Tomomasa" userId="773db4682fb361c6" providerId="LiveId" clId="{656A34BB-71BE-48B7-AA44-9AA74817655C}" dt="2020-07-19T15:24:04.947" v="4964" actId="14100"/>
        <pc:sldMkLst>
          <pc:docMk/>
          <pc:sldMk cId="1108408364" sldId="287"/>
        </pc:sldMkLst>
        <pc:picChg chg="add mod">
          <ac:chgData name="Fujiwara Tomomasa" userId="773db4682fb361c6" providerId="LiveId" clId="{656A34BB-71BE-48B7-AA44-9AA74817655C}" dt="2020-07-19T15:24:04.947" v="4964" actId="14100"/>
          <ac:picMkLst>
            <pc:docMk/>
            <pc:sldMk cId="1108408364" sldId="287"/>
            <ac:picMk id="7" creationId="{F1A91992-5764-428A-A1DA-1326D5D1F541}"/>
          </ac:picMkLst>
        </pc:picChg>
      </pc:sldChg>
      <pc:sldMasterChg chg="modSp modSldLayout">
        <pc:chgData name="Fujiwara Tomomasa" userId="773db4682fb361c6" providerId="LiveId" clId="{656A34BB-71BE-48B7-AA44-9AA74817655C}" dt="2020-07-12T10:56:43.888" v="11" actId="2711"/>
        <pc:sldMasterMkLst>
          <pc:docMk/>
          <pc:sldMasterMk cId="2684571937" sldId="2147483660"/>
        </pc:sldMasterMkLst>
        <pc:spChg chg="mod">
          <ac:chgData name="Fujiwara Tomomasa" userId="773db4682fb361c6" providerId="LiveId" clId="{656A34BB-71BE-48B7-AA44-9AA74817655C}" dt="2020-07-12T10:54:39.708" v="2" actId="2711"/>
          <ac:spMkLst>
            <pc:docMk/>
            <pc:sldMasterMk cId="2684571937" sldId="2147483660"/>
            <ac:spMk id="4" creationId="{00000000-0000-0000-0000-000000000000}"/>
          </ac:spMkLst>
        </pc:spChg>
        <pc:sldLayoutChg chg="modSp">
          <pc:chgData name="Fujiwara Tomomasa" userId="773db4682fb361c6" providerId="LiveId" clId="{656A34BB-71BE-48B7-AA44-9AA74817655C}" dt="2020-07-12T10:56:43.888" v="11" actId="2711"/>
          <pc:sldLayoutMkLst>
            <pc:docMk/>
            <pc:sldMasterMk cId="2684571937" sldId="2147483660"/>
            <pc:sldLayoutMk cId="1048792824" sldId="2147483666"/>
          </pc:sldLayoutMkLst>
          <pc:spChg chg="mod">
            <ac:chgData name="Fujiwara Tomomasa" userId="773db4682fb361c6" providerId="LiveId" clId="{656A34BB-71BE-48B7-AA44-9AA74817655C}" dt="2020-07-12T10:56:43.888" v="11" actId="2711"/>
            <ac:spMkLst>
              <pc:docMk/>
              <pc:sldMasterMk cId="2684571937" sldId="2147483660"/>
              <pc:sldLayoutMk cId="1048792824" sldId="214748366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090" cy="502951"/>
          </a:xfrm>
          <a:prstGeom prst="rect">
            <a:avLst/>
          </a:prstGeom>
        </p:spPr>
        <p:txBody>
          <a:bodyPr vert="horz" lIns="93095" tIns="46548" rIns="93095" bIns="4654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99276" y="0"/>
            <a:ext cx="2984089" cy="502951"/>
          </a:xfrm>
          <a:prstGeom prst="rect">
            <a:avLst/>
          </a:prstGeom>
        </p:spPr>
        <p:txBody>
          <a:bodyPr vert="horz" lIns="93095" tIns="46548" rIns="93095" bIns="46548" rtlCol="0"/>
          <a:lstStyle>
            <a:lvl1pPr algn="r">
              <a:defRPr sz="1200"/>
            </a:lvl1pPr>
          </a:lstStyle>
          <a:p>
            <a:fld id="{6F1933DB-EF58-465E-8AFD-4C4F6642DB97}" type="datetimeFigureOut">
              <a:rPr kumimoji="1" lang="ja-JP" altLang="en-US" smtClean="0"/>
              <a:t>2020/7/20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08688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95" tIns="46548" rIns="93095" bIns="4654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013" y="4821556"/>
            <a:ext cx="5508964" cy="3944616"/>
          </a:xfrm>
          <a:prstGeom prst="rect">
            <a:avLst/>
          </a:prstGeom>
        </p:spPr>
        <p:txBody>
          <a:bodyPr vert="horz" lIns="93095" tIns="46548" rIns="93095" bIns="4654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515762"/>
            <a:ext cx="2984090" cy="502951"/>
          </a:xfrm>
          <a:prstGeom prst="rect">
            <a:avLst/>
          </a:prstGeom>
        </p:spPr>
        <p:txBody>
          <a:bodyPr vert="horz" lIns="93095" tIns="46548" rIns="93095" bIns="4654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99276" y="9515762"/>
            <a:ext cx="2984089" cy="502951"/>
          </a:xfrm>
          <a:prstGeom prst="rect">
            <a:avLst/>
          </a:prstGeom>
        </p:spPr>
        <p:txBody>
          <a:bodyPr vert="horz" lIns="93095" tIns="46548" rIns="93095" bIns="46548" rtlCol="0" anchor="b"/>
          <a:lstStyle>
            <a:lvl1pPr algn="r">
              <a:defRPr sz="1200"/>
            </a:lvl1pPr>
          </a:lstStyle>
          <a:p>
            <a:fld id="{0BB531DB-8A51-4B2E-A466-5B8438F759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3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8006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07376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72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7776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55842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3852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4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156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48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562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155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798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85562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60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#36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5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9E040-E447-4CB6-AFBE-9979EFDE9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#36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5421C41-A0CD-4885-8712-3BADD78E1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sz="1200"/>
              <a:t>2020. 07. 17 (Fri)</a:t>
            </a:r>
          </a:p>
          <a:p>
            <a:r>
              <a:rPr kumimoji="1" lang="en-US" altLang="ja-JP" sz="1200"/>
              <a:t>Tohoku Univ. M1</a:t>
            </a:r>
          </a:p>
          <a:p>
            <a:r>
              <a:rPr lang="en-US" altLang="ja-JP" sz="1200"/>
              <a:t>Tomomasa FUJIWARA</a:t>
            </a:r>
            <a:endParaRPr kumimoji="1" lang="ja-JP" altLang="en-US" sz="1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F42FCA-D692-4AE1-997D-27C04E7C18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1500"/>
              <a:t>Writing abstract for JPS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sz="150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500"/>
              <a:t>Cosmic-ray measurement</a:t>
            </a:r>
          </a:p>
          <a:p>
            <a:pPr lvl="1"/>
            <a:r>
              <a:rPr kumimoji="1" lang="en-US" altLang="ja-JP" sz="1200"/>
              <a:t>Time walk correction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500"/>
              <a:t>About next plan</a:t>
            </a:r>
          </a:p>
          <a:p>
            <a:pPr>
              <a:buFont typeface="Wingdings" panose="05000000000000000000" pitchFamily="2" charset="2"/>
              <a:buChar char="ü"/>
            </a:pPr>
            <a:endParaRPr kumimoji="1" lang="ja-JP" altLang="en-US" sz="150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0FB6B9-80BC-4EEC-9FB9-0E8634339A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FCCAAB8B-3A8A-4980-B807-5461062E9FCE}"/>
              </a:ext>
            </a:extLst>
          </p:cNvPr>
          <p:cNvSpPr/>
          <p:nvPr/>
        </p:nvSpPr>
        <p:spPr>
          <a:xfrm>
            <a:off x="9175897" y="5728031"/>
            <a:ext cx="2658139" cy="994805"/>
          </a:xfrm>
          <a:prstGeom prst="cloudCallout">
            <a:avLst>
              <a:gd name="adj1" fmla="val -47607"/>
              <a:gd name="adj2" fmla="val -5830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rgbClr val="002060"/>
                </a:solidFill>
                <a:ea typeface="游明朝 Demibold" panose="02020600000000000000" pitchFamily="18" charset="-128"/>
              </a:rPr>
              <a:t>金田さん</a:t>
            </a:r>
            <a:r>
              <a:rPr kumimoji="1" lang="en-US" altLang="ja-JP" sz="1200">
                <a:solidFill>
                  <a:srgbClr val="002060"/>
                </a:solidFill>
                <a:ea typeface="游明朝 Demibold" panose="02020600000000000000" pitchFamily="18" charset="-128"/>
              </a:rPr>
              <a:t>, </a:t>
            </a:r>
          </a:p>
          <a:p>
            <a:pPr algn="ctr"/>
            <a:r>
              <a:rPr kumimoji="1" lang="ja-JP" altLang="en-US" sz="1200">
                <a:solidFill>
                  <a:srgbClr val="002060"/>
                </a:solidFill>
                <a:ea typeface="游明朝 Demibold" panose="02020600000000000000" pitchFamily="18" charset="-128"/>
              </a:rPr>
              <a:t>アドバイス</a:t>
            </a:r>
            <a:endParaRPr kumimoji="1" lang="en-US" altLang="ja-JP" sz="1200">
              <a:solidFill>
                <a:srgbClr val="002060"/>
              </a:solidFill>
              <a:ea typeface="游明朝 Demibold" panose="02020600000000000000" pitchFamily="18" charset="-128"/>
            </a:endParaRPr>
          </a:p>
          <a:p>
            <a:pPr algn="ctr"/>
            <a:r>
              <a:rPr kumimoji="1" lang="ja-JP" altLang="en-US" sz="1200">
                <a:solidFill>
                  <a:srgbClr val="002060"/>
                </a:solidFill>
                <a:ea typeface="游明朝 Demibold" panose="02020600000000000000" pitchFamily="18" charset="-128"/>
              </a:rPr>
              <a:t>ありがとうございます</a:t>
            </a:r>
          </a:p>
        </p:txBody>
      </p:sp>
    </p:spTree>
    <p:extLst>
      <p:ext uri="{BB962C8B-B14F-4D97-AF65-F5344CB8AC3E}">
        <p14:creationId xmlns:p14="http://schemas.microsoft.com/office/powerpoint/2010/main" val="268683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3D0301-D9E4-4C11-9968-B8104298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今後の測定の計画に関して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7F5050-4E8D-4C86-8BAA-83B47E6B5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/>
              <a:t>現在 ⇒ シンチレータ</a:t>
            </a:r>
            <a:r>
              <a:rPr lang="en-US" altLang="ja-JP" sz="1600"/>
              <a:t>×3</a:t>
            </a:r>
            <a:r>
              <a:rPr lang="ja-JP" altLang="en-US" sz="1600"/>
              <a:t>で宇宙線による取得を行っている</a:t>
            </a:r>
            <a:endParaRPr lang="en-US" altLang="ja-JP" sz="1600"/>
          </a:p>
          <a:p>
            <a:r>
              <a:rPr lang="ja-JP" altLang="en-US" sz="1600"/>
              <a:t>統計をためるのに要する時間 ⇒ </a:t>
            </a:r>
            <a:r>
              <a:rPr lang="en-US" altLang="ja-JP" sz="1600"/>
              <a:t>~4</a:t>
            </a:r>
            <a:r>
              <a:rPr lang="ja-JP" altLang="en-US" sz="1600"/>
              <a:t>日</a:t>
            </a:r>
            <a:r>
              <a:rPr lang="en-US" altLang="ja-JP" sz="1600"/>
              <a:t>/data set</a:t>
            </a:r>
          </a:p>
          <a:p>
            <a:r>
              <a:rPr kumimoji="1" lang="ja-JP" altLang="en-US" sz="1600"/>
              <a:t>電圧依存性を見る場合</a:t>
            </a:r>
            <a:r>
              <a:rPr kumimoji="1" lang="en-US" altLang="ja-JP" sz="1600"/>
              <a:t>, 5</a:t>
            </a:r>
            <a:r>
              <a:rPr kumimoji="1" lang="ja-JP" altLang="en-US" sz="1600"/>
              <a:t>点は取りたい </a:t>
            </a:r>
            <a:r>
              <a:rPr lang="ja-JP" altLang="en-US" sz="1600"/>
              <a:t>⇒ </a:t>
            </a:r>
            <a:r>
              <a:rPr lang="en-US" altLang="ja-JP" sz="1600"/>
              <a:t>~20day/set</a:t>
            </a:r>
            <a:endParaRPr kumimoji="1"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時間がかかりすぎている</a:t>
            </a:r>
            <a:r>
              <a:rPr kumimoji="1" lang="en-US" altLang="ja-JP" sz="1600"/>
              <a:t>.</a:t>
            </a:r>
          </a:p>
          <a:p>
            <a:endParaRPr kumimoji="1" lang="en-US" altLang="ja-JP"/>
          </a:p>
          <a:p>
            <a:r>
              <a:rPr lang="en-US" altLang="ja-JP" sz="1600"/>
              <a:t>β</a:t>
            </a:r>
            <a:r>
              <a:rPr lang="ja-JP" altLang="en-US" sz="1600"/>
              <a:t>線源を使った測定に切り替えていく予定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ja-JP" altLang="en-US" sz="1600"/>
              <a:t>現在取得しているセットが終了し次第</a:t>
            </a:r>
            <a:r>
              <a:rPr lang="en-US" altLang="ja-JP" sz="1600"/>
              <a:t>, </a:t>
            </a:r>
            <a:r>
              <a:rPr lang="ja-JP" altLang="en-US" sz="1600"/>
              <a:t>テストベンチの組み換え</a:t>
            </a:r>
            <a:endParaRPr lang="en-US" altLang="ja-JP" sz="1600"/>
          </a:p>
          <a:p>
            <a:r>
              <a:rPr lang="en-US" altLang="ja-JP" sz="1600"/>
              <a:t> ~</a:t>
            </a:r>
            <a:r>
              <a:rPr lang="ja-JP" altLang="en-US" sz="1600"/>
              <a:t>来週後半からデータを取り始めたい</a:t>
            </a:r>
            <a:endParaRPr lang="en-US" altLang="ja-JP" sz="1600"/>
          </a:p>
          <a:p>
            <a:endParaRPr kumimoji="1" lang="en-US" altLang="ja-JP" sz="1600"/>
          </a:p>
          <a:p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EE122A-FAA4-4C85-8B94-99A9A796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A5DFC-2491-468C-83AF-9FADD09E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848209A-1EBC-46AE-B2D2-55EC16001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5" t="46589" r="41318" b="37287"/>
          <a:stretch/>
        </p:blipFill>
        <p:spPr>
          <a:xfrm>
            <a:off x="7740502" y="2238153"/>
            <a:ext cx="4115498" cy="29315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BCBC8A-670C-487F-A2D2-62BB4891CC35}"/>
              </a:ext>
            </a:extLst>
          </p:cNvPr>
          <p:cNvSpPr txBox="1"/>
          <p:nvPr/>
        </p:nvSpPr>
        <p:spPr>
          <a:xfrm>
            <a:off x="7740502" y="5169740"/>
            <a:ext cx="37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新しいテストベンチに使用予定のリファレンス用シンチレータ</a:t>
            </a:r>
            <a:endParaRPr kumimoji="1" lang="en-US" altLang="ja-JP" b="1"/>
          </a:p>
          <a:p>
            <a:r>
              <a:rPr kumimoji="1" lang="en-US" altLang="ja-JP" b="1"/>
              <a:t>(</a:t>
            </a:r>
            <a:r>
              <a:rPr kumimoji="1" lang="ja-JP" altLang="en-US" b="1"/>
              <a:t>永尾さんから頂いた</a:t>
            </a:r>
            <a:r>
              <a:rPr kumimoji="1" lang="en-US" altLang="ja-JP" b="1"/>
              <a:t>)</a:t>
            </a:r>
            <a:endParaRPr kumimoji="1" lang="ja-JP" altLang="en-US" b="1"/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01D2BCCB-EFBE-4F24-A3B4-452953B17934}"/>
              </a:ext>
            </a:extLst>
          </p:cNvPr>
          <p:cNvSpPr/>
          <p:nvPr/>
        </p:nvSpPr>
        <p:spPr>
          <a:xfrm>
            <a:off x="10389658" y="2726730"/>
            <a:ext cx="1187550" cy="145730"/>
          </a:xfrm>
          <a:prstGeom prst="leftRightArrow">
            <a:avLst>
              <a:gd name="adj1" fmla="val 50000"/>
              <a:gd name="adj2" fmla="val 72716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71548B0-AF67-44AB-BB4D-516915111B1C}"/>
              </a:ext>
            </a:extLst>
          </p:cNvPr>
          <p:cNvSpPr txBox="1"/>
          <p:nvPr/>
        </p:nvSpPr>
        <p:spPr>
          <a:xfrm>
            <a:off x="10662808" y="23711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10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1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B045A3-7014-46A6-80B7-01DDD4D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A92E46-1625-4CB2-9341-00F171BEA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194" y="1270175"/>
            <a:ext cx="7155713" cy="4968000"/>
          </a:xfrm>
        </p:spPr>
        <p:txBody>
          <a:bodyPr/>
          <a:lstStyle/>
          <a:p>
            <a:r>
              <a:rPr kumimoji="1" lang="en-US" altLang="ja-JP"/>
              <a:t>Construct testbench</a:t>
            </a:r>
          </a:p>
          <a:p>
            <a:endParaRPr lang="en-US" altLang="ja-JP"/>
          </a:p>
          <a:p>
            <a:r>
              <a:rPr kumimoji="1" lang="en-US" altLang="ja-JP"/>
              <a:t>Geant4 simulation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43B527-BC26-4143-AD42-4B94B05C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2F712A-626A-42F9-9429-CBEB1347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05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823A362-7BD4-4940-ADDE-9FB2BDFF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>
                <a:solidFill>
                  <a:srgbClr val="002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 b="1">
              <a:solidFill>
                <a:srgbClr val="00204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4C9F682-F83B-4659-AAB2-2E5F27C95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786DE-4DFF-4678-A12B-6EA2C21D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C7A933-8A3C-471C-B06E-CCCE50B7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2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3D095-82F4-4892-A04A-10545695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2020. 07. 17 (Fri) NKS2 meeting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AF532C-205A-4C05-A7AF-6323F46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>
                <a:latin typeface="Arial" panose="020B0604020202020204" pitchFamily="34" charset="0"/>
                <a:cs typeface="Arial" panose="020B0604020202020204" pitchFamily="34" charset="0"/>
              </a:rPr>
              <a:t>ELS Status Report #36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654C86CA-6562-4A56-9EAD-0D575F22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A774DDA-2FCB-48B4-8E70-8B322E34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F7F451B-3CDA-4427-9279-450A7E02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A7DACE-0999-4EDA-82DF-D8BAAC52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A994581-2731-4D3E-AC1B-799325E9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6A515C-AD34-4025-B82F-EA57D722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943FF3B-D20F-4238-B35C-0CC2FB7F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7793FF-2DCC-49D9-A153-DA3997D7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3CCFAE-1C04-48B0-94DD-14DBD9A1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559" cy="60286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F515FC-E819-414B-8AA0-69C4FDE5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1" y="0"/>
            <a:ext cx="6097559" cy="6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AB3846-6D65-4025-8437-EA512ED3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F272EE-EBF3-4E98-A946-EF050FCA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7DDC2D-BB9A-4F10-A7D4-520B959A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6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136CB8-873F-46DF-A395-7846B308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9B6F4F-F1D4-485E-AB1F-8B10B399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3527BF-7383-4610-858C-16B1FF4A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40EDC7A-8634-49B2-84F7-7CF6EF3A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42F8B0-461E-4040-BA42-5A713E4A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2EA7420-381C-412B-9C1C-C097A03B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48AD4E9-A3BC-4DC7-8302-E1FEB500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DD4E71-18E8-41E6-BE06-AD71025B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2AEA28-9A86-4A41-A91D-864FE70E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FBFF66-97C5-4F7A-84E0-B1367955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Time walk correction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CF0183-55E1-44F5-9EE1-ECAC34F5C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補正を行う方法を考えて</a:t>
            </a:r>
            <a:r>
              <a:rPr lang="en-US" altLang="ja-JP"/>
              <a:t>, </a:t>
            </a:r>
            <a:r>
              <a:rPr lang="ja-JP" altLang="en-US"/>
              <a:t>解析をやり直した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FE29C2-3361-4EFD-82CB-35527899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485D8D-C4EA-4D00-8B78-3333E3D5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C75A8E8-3992-4730-931E-22D62227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400" y="2066225"/>
            <a:ext cx="8538496" cy="41719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0D36D4-7BB8-40D7-8CAF-1C2E475F3286}"/>
              </a:ext>
            </a:extLst>
          </p:cNvPr>
          <p:cNvSpPr txBox="1"/>
          <p:nvPr/>
        </p:nvSpPr>
        <p:spPr>
          <a:xfrm>
            <a:off x="336000" y="2066225"/>
            <a:ext cx="324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補正前の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生の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TOF vs.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各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ch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での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QDC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相関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(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但しペデスタル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=0 pC )</a:t>
            </a: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紺色の線で挟んだ範囲を選択する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EB5C17C-C7FF-42ED-AEA9-4C2F57DC2255}"/>
              </a:ext>
            </a:extLst>
          </p:cNvPr>
          <p:cNvCxnSpPr>
            <a:cxnSpLocks/>
          </p:cNvCxnSpPr>
          <p:nvPr/>
        </p:nvCxnSpPr>
        <p:spPr>
          <a:xfrm>
            <a:off x="8834177" y="2210637"/>
            <a:ext cx="0" cy="168561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0D0B9B9-F267-4B14-B92C-276AF744C364}"/>
              </a:ext>
            </a:extLst>
          </p:cNvPr>
          <p:cNvCxnSpPr>
            <a:cxnSpLocks/>
          </p:cNvCxnSpPr>
          <p:nvPr/>
        </p:nvCxnSpPr>
        <p:spPr>
          <a:xfrm>
            <a:off x="9353342" y="2215661"/>
            <a:ext cx="0" cy="168561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EEED233-1DA3-4470-95DB-9E1D5D654CD6}"/>
              </a:ext>
            </a:extLst>
          </p:cNvPr>
          <p:cNvCxnSpPr>
            <a:cxnSpLocks/>
          </p:cNvCxnSpPr>
          <p:nvPr/>
        </p:nvCxnSpPr>
        <p:spPr>
          <a:xfrm>
            <a:off x="5245242" y="4299156"/>
            <a:ext cx="0" cy="168561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10AB006-4BFB-4CDC-92A9-2A558BC9351A}"/>
              </a:ext>
            </a:extLst>
          </p:cNvPr>
          <p:cNvCxnSpPr>
            <a:cxnSpLocks/>
          </p:cNvCxnSpPr>
          <p:nvPr/>
        </p:nvCxnSpPr>
        <p:spPr>
          <a:xfrm>
            <a:off x="4518411" y="4299156"/>
            <a:ext cx="0" cy="168561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2D5451E-7335-4339-9921-B7A0E7F5D432}"/>
              </a:ext>
            </a:extLst>
          </p:cNvPr>
          <p:cNvSpPr txBox="1"/>
          <p:nvPr/>
        </p:nvSpPr>
        <p:spPr>
          <a:xfrm>
            <a:off x="7193702" y="3896248"/>
            <a:ext cx="53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[pC]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E643C1B-CAF2-4C05-BDA0-140136847D30}"/>
              </a:ext>
            </a:extLst>
          </p:cNvPr>
          <p:cNvSpPr txBox="1"/>
          <p:nvPr/>
        </p:nvSpPr>
        <p:spPr>
          <a:xfrm>
            <a:off x="7195747" y="5984767"/>
            <a:ext cx="53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[pC]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685A31-B2A2-4196-8EBB-A844E265EB5C}"/>
              </a:ext>
            </a:extLst>
          </p:cNvPr>
          <p:cNvSpPr txBox="1"/>
          <p:nvPr/>
        </p:nvSpPr>
        <p:spPr>
          <a:xfrm>
            <a:off x="11451008" y="5984767"/>
            <a:ext cx="53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[pC]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A4FBCF5-1D9D-4CCB-BAF1-912B527D0608}"/>
              </a:ext>
            </a:extLst>
          </p:cNvPr>
          <p:cNvSpPr txBox="1"/>
          <p:nvPr/>
        </p:nvSpPr>
        <p:spPr>
          <a:xfrm>
            <a:off x="11451008" y="3896247"/>
            <a:ext cx="53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[pC]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0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B20C11-4462-439A-8F9A-E5AD1516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4CEA35-A912-4B28-99B5-DD29987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9F612B-076F-4CF5-A8ED-E8E1CA5B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602711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1AC0F6-7E46-4A8F-B27D-84F5A943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0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08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4A39EC-071E-4021-BCFE-0DA7380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A470F6-125B-4242-B6F6-3E6A360C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CC6246-0A87-458E-AD6C-1892C9C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0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3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0"/>
            <a:ext cx="693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2"/>
            <a:ext cx="693637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55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65F9114-AB57-45F5-992F-1732FB5F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2" y="0"/>
            <a:ext cx="10630681" cy="6858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756138F-7C31-46DB-8ACC-06967318CE46}"/>
              </a:ext>
            </a:extLst>
          </p:cNvPr>
          <p:cNvSpPr/>
          <p:nvPr/>
        </p:nvSpPr>
        <p:spPr>
          <a:xfrm>
            <a:off x="7583860" y="4014778"/>
            <a:ext cx="4037526" cy="1849973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Old method, New board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New method, New board</a:t>
            </a: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previous board (Taken at Mar.)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31A914-CF66-4585-8973-F1ECBFE3E0F1}"/>
              </a:ext>
            </a:extLst>
          </p:cNvPr>
          <p:cNvSpPr/>
          <p:nvPr/>
        </p:nvSpPr>
        <p:spPr>
          <a:xfrm>
            <a:off x="7853684" y="4489114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加算記号 12">
            <a:extLst>
              <a:ext uri="{FF2B5EF4-FFF2-40B4-BE49-F238E27FC236}">
                <a16:creationId xmlns:a16="http://schemas.microsoft.com/office/drawing/2014/main" id="{81374123-3408-4193-A832-AE83CD524BB6}"/>
              </a:ext>
            </a:extLst>
          </p:cNvPr>
          <p:cNvSpPr/>
          <p:nvPr/>
        </p:nvSpPr>
        <p:spPr>
          <a:xfrm>
            <a:off x="7786159" y="5186079"/>
            <a:ext cx="282210" cy="28038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星: 5 pt 14">
            <a:extLst>
              <a:ext uri="{FF2B5EF4-FFF2-40B4-BE49-F238E27FC236}">
                <a16:creationId xmlns:a16="http://schemas.microsoft.com/office/drawing/2014/main" id="{FA46E6A9-E59C-4373-AFCC-68066545F24C}"/>
              </a:ext>
            </a:extLst>
          </p:cNvPr>
          <p:cNvSpPr>
            <a:spLocks noChangeAspect="1"/>
          </p:cNvSpPr>
          <p:nvPr/>
        </p:nvSpPr>
        <p:spPr>
          <a:xfrm>
            <a:off x="7849958" y="4744440"/>
            <a:ext cx="228600" cy="228600"/>
          </a:xfrm>
          <a:prstGeom prst="star5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09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D6DA9B-F2E6-49D7-A537-87608FB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2799D6-DEE6-45E6-BB0C-C78BE42B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23AF64-703B-431E-8F67-A9315E05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7D702-B6A9-455C-BCD0-AB1F6BA7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Time walk correction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A8EB47-538E-4A32-A4FB-9B3D93AB5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1200"/>
              <a:t>横軸</a:t>
            </a:r>
            <a:r>
              <a:rPr kumimoji="1" lang="en-US" altLang="ja-JP" sz="1200"/>
              <a:t>(QDC)</a:t>
            </a:r>
            <a:r>
              <a:rPr kumimoji="1" lang="ja-JP" altLang="en-US" sz="1200"/>
              <a:t>に対して</a:t>
            </a:r>
            <a:r>
              <a:rPr kumimoji="1" lang="en-US" altLang="ja-JP" sz="1200"/>
              <a:t>10pC</a:t>
            </a:r>
            <a:r>
              <a:rPr kumimoji="1" lang="ja-JP" altLang="en-US" sz="1200"/>
              <a:t>ずつの範囲に分割し</a:t>
            </a:r>
            <a:r>
              <a:rPr kumimoji="1" lang="en-US" altLang="ja-JP" sz="1200"/>
              <a:t>, </a:t>
            </a:r>
            <a:r>
              <a:rPr kumimoji="1" lang="ja-JP" altLang="en-US" sz="1200"/>
              <a:t>縦軸</a:t>
            </a:r>
            <a:r>
              <a:rPr kumimoji="1" lang="en-US" altLang="ja-JP" sz="1200"/>
              <a:t>(TOF)</a:t>
            </a:r>
            <a:r>
              <a:rPr kumimoji="1" lang="ja-JP" altLang="en-US" sz="1200"/>
              <a:t>に射影</a:t>
            </a:r>
            <a:endParaRPr kumimoji="1" lang="en-US" altLang="ja-JP" sz="1200"/>
          </a:p>
          <a:p>
            <a:r>
              <a:rPr lang="ja-JP" altLang="en-US" sz="1200"/>
              <a:t>その分布に</a:t>
            </a:r>
            <a:r>
              <a:rPr lang="en-US" altLang="ja-JP" sz="1200"/>
              <a:t>Gaussian </a:t>
            </a:r>
            <a:r>
              <a:rPr lang="ja-JP" altLang="en-US" sz="1200"/>
              <a:t>をフィット</a:t>
            </a:r>
            <a:endParaRPr lang="en-US" altLang="ja-JP" sz="1200"/>
          </a:p>
          <a:p>
            <a:endParaRPr kumimoji="1" lang="en-US" altLang="ja-JP" sz="1200"/>
          </a:p>
          <a:p>
            <a:r>
              <a:rPr lang="ja-JP" altLang="en-US" sz="1200"/>
              <a:t>得られる</a:t>
            </a:r>
            <a:r>
              <a:rPr lang="en-US" altLang="ja-JP" sz="1200"/>
              <a:t>mean </a:t>
            </a:r>
            <a:r>
              <a:rPr lang="ja-JP" altLang="en-US" sz="1200"/>
              <a:t>を点</a:t>
            </a:r>
            <a:r>
              <a:rPr lang="en-US" altLang="ja-JP" sz="1200"/>
              <a:t>, </a:t>
            </a:r>
          </a:p>
          <a:p>
            <a:pPr marL="0" indent="0">
              <a:buNone/>
            </a:pPr>
            <a:r>
              <a:rPr kumimoji="1" lang="en-US" altLang="ja-JP" sz="1200"/>
              <a:t>     sigma</a:t>
            </a:r>
            <a:r>
              <a:rPr kumimoji="1" lang="ja-JP" altLang="en-US" sz="1200"/>
              <a:t>を誤差棒としたグラフを作る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ja-JP" altLang="en-US" sz="1200"/>
              <a:t>このグラフに補正関数をフィット</a:t>
            </a:r>
            <a:endParaRPr lang="en-US" altLang="ja-JP" sz="1200"/>
          </a:p>
          <a:p>
            <a:r>
              <a:rPr lang="ja-JP" altLang="en-US" sz="1200"/>
              <a:t>補正関数は以下の式</a:t>
            </a:r>
            <a:r>
              <a:rPr lang="en-US" altLang="ja-JP" sz="1200"/>
              <a:t>:</a:t>
            </a:r>
          </a:p>
          <a:p>
            <a:pPr marL="0" indent="0">
              <a:buNone/>
            </a:pPr>
            <a:endParaRPr lang="en-US" altLang="ja-JP" sz="1200"/>
          </a:p>
          <a:p>
            <a:pPr marL="0" indent="0">
              <a:buNone/>
            </a:pPr>
            <a:endParaRPr kumimoji="1" lang="en-US" altLang="ja-JP" sz="1200"/>
          </a:p>
          <a:p>
            <a:endParaRPr lang="en-US" altLang="ja-JP" sz="1200"/>
          </a:p>
          <a:p>
            <a:endParaRPr lang="en-US" altLang="ja-JP" sz="1200"/>
          </a:p>
          <a:p>
            <a:r>
              <a:rPr lang="ja-JP" altLang="en-US" sz="1200"/>
              <a:t>あるシンチレータ</a:t>
            </a:r>
            <a:r>
              <a:rPr lang="en-US" altLang="ja-JP" sz="1200"/>
              <a:t>2</a:t>
            </a:r>
            <a:r>
              <a:rPr lang="ja-JP" altLang="en-US" sz="1200"/>
              <a:t>本の組合せを考えるとき</a:t>
            </a:r>
            <a:r>
              <a:rPr lang="en-US" altLang="ja-JP" sz="1200"/>
              <a:t>, </a:t>
            </a:r>
          </a:p>
          <a:p>
            <a:pPr marL="0" indent="0">
              <a:buNone/>
            </a:pPr>
            <a:r>
              <a:rPr lang="en-US" altLang="ja-JP" sz="1200"/>
              <a:t>    MPPC</a:t>
            </a:r>
            <a:r>
              <a:rPr lang="ja-JP" altLang="en-US" sz="1200"/>
              <a:t>は全</a:t>
            </a:r>
            <a:r>
              <a:rPr lang="en-US" altLang="ja-JP" sz="1200"/>
              <a:t>4ch</a:t>
            </a:r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lang="ja-JP" altLang="en-US" sz="1200"/>
              <a:t>⇒ </a:t>
            </a:r>
            <a:r>
              <a:rPr lang="en-US" altLang="ja-JP" sz="1200"/>
              <a:t>4ch</a:t>
            </a:r>
            <a:r>
              <a:rPr lang="ja-JP" altLang="en-US" sz="1200"/>
              <a:t>分の関数が得られる</a:t>
            </a:r>
            <a:r>
              <a:rPr lang="en-US" altLang="ja-JP" sz="1200"/>
              <a:t>.</a:t>
            </a:r>
          </a:p>
          <a:p>
            <a:endParaRPr lang="en-US" altLang="ja-JP" sz="1200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98B76D-6545-4319-8C42-0224C52F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D44D4C-5C52-487A-A2D2-326DD3C1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EFE342C-F061-4506-B2DB-A16EF7A6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81" b="49072"/>
          <a:stretch/>
        </p:blipFill>
        <p:spPr>
          <a:xfrm>
            <a:off x="4427271" y="2551814"/>
            <a:ext cx="7543217" cy="3686361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 8">
                <a:extLst>
                  <a:ext uri="{FF2B5EF4-FFF2-40B4-BE49-F238E27FC236}">
                    <a16:creationId xmlns:a16="http://schemas.microsoft.com/office/drawing/2014/main" id="{1A71440A-9ADC-4ECF-A9C6-32DD7D1FC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466157"/>
                  </p:ext>
                </p:extLst>
              </p:nvPr>
            </p:nvGraphicFramePr>
            <p:xfrm>
              <a:off x="363270" y="3590457"/>
              <a:ext cx="4064001" cy="62630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63605">
                      <a:extLst>
                        <a:ext uri="{9D8B030D-6E8A-4147-A177-3AD203B41FA5}">
                          <a16:colId xmlns:a16="http://schemas.microsoft.com/office/drawing/2014/main" val="697514138"/>
                        </a:ext>
                      </a:extLst>
                    </a:gridCol>
                    <a:gridCol w="800396">
                      <a:extLst>
                        <a:ext uri="{9D8B030D-6E8A-4147-A177-3AD203B41FA5}">
                          <a16:colId xmlns:a16="http://schemas.microsoft.com/office/drawing/2014/main" val="320784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kumimoji="1" lang="en-US" altLang="ja-JP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ja-JP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kumimoji="1" lang="en-US" altLang="ja-JP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mtClean="0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  <m:r>
                                  <a:rPr kumimoji="1" lang="en-US" altLang="ja-JP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kumimoji="1" lang="en-US" altLang="ja-JP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602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 8">
                <a:extLst>
                  <a:ext uri="{FF2B5EF4-FFF2-40B4-BE49-F238E27FC236}">
                    <a16:creationId xmlns:a16="http://schemas.microsoft.com/office/drawing/2014/main" id="{1A71440A-9ADC-4ECF-A9C6-32DD7D1FC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8466157"/>
                  </p:ext>
                </p:extLst>
              </p:nvPr>
            </p:nvGraphicFramePr>
            <p:xfrm>
              <a:off x="363270" y="3590457"/>
              <a:ext cx="4064001" cy="62630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63605">
                      <a:extLst>
                        <a:ext uri="{9D8B030D-6E8A-4147-A177-3AD203B41FA5}">
                          <a16:colId xmlns:a16="http://schemas.microsoft.com/office/drawing/2014/main" val="697514138"/>
                        </a:ext>
                      </a:extLst>
                    </a:gridCol>
                    <a:gridCol w="800396">
                      <a:extLst>
                        <a:ext uri="{9D8B030D-6E8A-4147-A177-3AD203B41FA5}">
                          <a16:colId xmlns:a16="http://schemas.microsoft.com/office/drawing/2014/main" val="320784751"/>
                        </a:ext>
                      </a:extLst>
                    </a:gridCol>
                  </a:tblGrid>
                  <a:tr h="62630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r="-24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602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1E4DDF-4AEC-4F26-9230-804A65D057CF}"/>
              </a:ext>
            </a:extLst>
          </p:cNvPr>
          <p:cNvSpPr txBox="1"/>
          <p:nvPr/>
        </p:nvSpPr>
        <p:spPr>
          <a:xfrm>
            <a:off x="10816860" y="5881764"/>
            <a:ext cx="536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>
                <a:latin typeface="Arial" panose="020B0604020202020204" pitchFamily="34" charset="0"/>
              </a:rPr>
              <a:t>[pC]</a:t>
            </a:r>
            <a:endParaRPr kumimoji="1" lang="ja-JP" altLang="en-US" sz="14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3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FD03EF-1BC7-40E4-A767-DFAA69E5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D9F674-73D0-44FF-8008-6668EBB8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ECCCD1-10CD-4165-9C3F-52D8F04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648623-FE67-478E-8EFC-1418FEB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BB9BCD-508F-4670-AA6E-317FD5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4" y="1133650"/>
            <a:ext cx="5651686" cy="55878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06B5DD-8A31-4F0C-8BA1-0B5C92C3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71" y="1133650"/>
            <a:ext cx="5651686" cy="55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7121D1-6DC4-4BC2-9357-3F80D69B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843CA-C496-45FE-984D-FF3E64E0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8D46E2-73CD-4858-8ABE-B5FAD10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B03143-9B8C-4D6F-842A-5A879C3B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1A91992-5764-428A-A1DA-1326D5D1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1" y="1270176"/>
            <a:ext cx="4985030" cy="35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7D702-B6A9-455C-BCD0-AB1F6BA7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Time walk correction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A8EB47-538E-4A32-A4FB-9B3D93AB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112" y="1297172"/>
            <a:ext cx="10515600" cy="4941003"/>
          </a:xfrm>
        </p:spPr>
        <p:txBody>
          <a:bodyPr>
            <a:normAutofit/>
          </a:bodyPr>
          <a:lstStyle/>
          <a:p>
            <a:r>
              <a:rPr kumimoji="1" lang="ja-JP" altLang="en-US" sz="1600"/>
              <a:t>得られた</a:t>
            </a:r>
            <a:r>
              <a:rPr lang="ja-JP" altLang="en-US" sz="1600"/>
              <a:t>補正関数</a:t>
            </a:r>
            <a:r>
              <a:rPr lang="en-US" altLang="ja-JP" sz="1600"/>
              <a:t>4</a:t>
            </a:r>
            <a:r>
              <a:rPr lang="ja-JP" altLang="en-US" sz="1600"/>
              <a:t>本と生の</a:t>
            </a:r>
            <a:r>
              <a:rPr lang="en-US" altLang="ja-JP" sz="1600"/>
              <a:t>TOF</a:t>
            </a:r>
            <a:r>
              <a:rPr lang="ja-JP" altLang="en-US" sz="1600"/>
              <a:t>から以下のようにして補正を行う</a:t>
            </a:r>
            <a:endParaRPr lang="en-US" altLang="ja-JP" sz="1600"/>
          </a:p>
          <a:p>
            <a:endParaRPr kumimoji="1" lang="en-US" altLang="ja-JP" sz="1200"/>
          </a:p>
          <a:p>
            <a:endParaRPr lang="en-US" altLang="ja-JP" sz="1200"/>
          </a:p>
          <a:p>
            <a:endParaRPr kumimoji="1" lang="en-US" altLang="ja-JP" sz="1200"/>
          </a:p>
          <a:p>
            <a:endParaRPr lang="en-US" altLang="ja-JP" sz="1200"/>
          </a:p>
          <a:p>
            <a:r>
              <a:rPr kumimoji="1" lang="en-US" altLang="ja-JP" sz="1600"/>
              <a:t>c</a:t>
            </a:r>
            <a:r>
              <a:rPr kumimoji="1" lang="en-US" altLang="ja-JP" sz="1600" baseline="-25000"/>
              <a:t>i</a:t>
            </a:r>
            <a:r>
              <a:rPr kumimoji="1" lang="en-US" altLang="ja-JP" sz="1600"/>
              <a:t>: </a:t>
            </a:r>
            <a:r>
              <a:rPr kumimoji="1" lang="ja-JP" altLang="en-US" sz="1600"/>
              <a:t>各</a:t>
            </a:r>
            <a:r>
              <a:rPr kumimoji="1" lang="en-US" altLang="ja-JP" sz="1600"/>
              <a:t>ch</a:t>
            </a:r>
            <a:r>
              <a:rPr kumimoji="1" lang="ja-JP" altLang="en-US" sz="1600"/>
              <a:t>に対する係数</a:t>
            </a:r>
            <a:r>
              <a:rPr kumimoji="1" lang="en-US" altLang="ja-JP" sz="1600"/>
              <a:t>. Time walk </a:t>
            </a:r>
            <a:r>
              <a:rPr kumimoji="1" lang="ja-JP" altLang="en-US" sz="1600"/>
              <a:t>には全チャンネルが寄与を持つ</a:t>
            </a:r>
            <a:endParaRPr kumimoji="1" lang="en-US" altLang="ja-JP" sz="1600"/>
          </a:p>
          <a:p>
            <a:pPr marL="0" indent="0">
              <a:buNone/>
            </a:pPr>
            <a:r>
              <a:rPr lang="en-US" altLang="ja-JP" sz="1600"/>
              <a:t>	</a:t>
            </a:r>
            <a:r>
              <a:rPr lang="ja-JP" altLang="en-US" sz="1600"/>
              <a:t>⇒ </a:t>
            </a:r>
            <a:r>
              <a:rPr kumimoji="1" lang="ja-JP" altLang="en-US" sz="1600"/>
              <a:t>各</a:t>
            </a:r>
            <a:r>
              <a:rPr kumimoji="1" lang="en-US" altLang="ja-JP" sz="1600"/>
              <a:t>ch</a:t>
            </a:r>
            <a:r>
              <a:rPr kumimoji="1" lang="ja-JP" altLang="en-US" sz="1600"/>
              <a:t>の寄与の大きさをバランスさせるようなもの</a:t>
            </a:r>
            <a:r>
              <a:rPr kumimoji="1" lang="en-US" altLang="ja-JP" sz="1600"/>
              <a:t>(</a:t>
            </a:r>
            <a:r>
              <a:rPr kumimoji="1" lang="ja-JP" altLang="en-US" sz="1600"/>
              <a:t>のつもりで入れた</a:t>
            </a:r>
            <a:r>
              <a:rPr kumimoji="1" lang="en-US" altLang="ja-JP" sz="1600"/>
              <a:t>)</a:t>
            </a:r>
          </a:p>
          <a:p>
            <a:r>
              <a:rPr kumimoji="1" lang="en-US" altLang="ja-JP" sz="1600"/>
              <a:t> </a:t>
            </a:r>
            <a:r>
              <a:rPr kumimoji="1" lang="ja-JP" altLang="en-US" sz="1600"/>
              <a:t>最終的な</a:t>
            </a:r>
            <a:r>
              <a:rPr kumimoji="1" lang="en-US" altLang="ja-JP" sz="1600"/>
              <a:t>TOF</a:t>
            </a:r>
            <a:r>
              <a:rPr kumimoji="1" lang="ja-JP" altLang="en-US" sz="1600"/>
              <a:t>の幅</a:t>
            </a:r>
            <a:r>
              <a:rPr kumimoji="1" lang="en-US" altLang="ja-JP" sz="1600"/>
              <a:t>(Gaussian </a:t>
            </a:r>
            <a:r>
              <a:rPr kumimoji="1" lang="ja-JP" altLang="en-US" sz="1600"/>
              <a:t>をフィットした際の</a:t>
            </a:r>
            <a:r>
              <a:rPr kumimoji="1" lang="en-US" altLang="ja-JP" sz="1600"/>
              <a:t>σ)</a:t>
            </a:r>
            <a:r>
              <a:rPr kumimoji="1" lang="ja-JP" altLang="en-US" sz="1600"/>
              <a:t>を最小にするような係数 </a:t>
            </a:r>
            <a:r>
              <a:rPr kumimoji="1" lang="en-US" altLang="ja-JP" sz="1600"/>
              <a:t>c </a:t>
            </a:r>
            <a:r>
              <a:rPr kumimoji="1" lang="ja-JP" altLang="en-US" sz="1600"/>
              <a:t>の組合せを探す</a:t>
            </a:r>
            <a:endParaRPr kumimoji="1" lang="en-US" altLang="ja-JP" sz="1600"/>
          </a:p>
          <a:p>
            <a:endParaRPr lang="en-US" altLang="ja-JP" sz="1600"/>
          </a:p>
          <a:p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98B76D-6545-4319-8C42-0224C52F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D44D4C-5C52-487A-A2D2-326DD3C1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8">
                <a:extLst>
                  <a:ext uri="{FF2B5EF4-FFF2-40B4-BE49-F238E27FC236}">
                    <a16:creationId xmlns:a16="http://schemas.microsoft.com/office/drawing/2014/main" id="{FCE10833-495C-4474-8A8C-D32DF6AA6B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607738"/>
                  </p:ext>
                </p:extLst>
              </p:nvPr>
            </p:nvGraphicFramePr>
            <p:xfrm>
              <a:off x="1500953" y="1708493"/>
              <a:ext cx="5963103" cy="8615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88683">
                      <a:extLst>
                        <a:ext uri="{9D8B030D-6E8A-4147-A177-3AD203B41FA5}">
                          <a16:colId xmlns:a16="http://schemas.microsoft.com/office/drawing/2014/main" val="697514138"/>
                        </a:ext>
                      </a:extLst>
                    </a:gridCol>
                    <a:gridCol w="1174420">
                      <a:extLst>
                        <a:ext uri="{9D8B030D-6E8A-4147-A177-3AD203B41FA5}">
                          <a16:colId xmlns:a16="http://schemas.microsoft.com/office/drawing/2014/main" val="320784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1" i="0" smtClean="0">
                                    <a:latin typeface="Cambria Math" panose="02040503050406030204" pitchFamily="18" charset="0"/>
                                  </a:rPr>
                                  <m:t>𝐝𝐞𝐜</m:t>
                                </m:r>
                                <m:r>
                                  <a:rPr kumimoji="1" lang="en-US" altLang="ja-JP" b="1" i="0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kumimoji="1" lang="en-US" altLang="ja-JP" b="1" i="0" smtClean="0">
                                    <a:latin typeface="Cambria Math" panose="02040503050406030204" pitchFamily="18" charset="0"/>
                                  </a:rPr>
                                  <m:t>𝐓𝐎𝐅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raw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TOF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ja-JP" b="0" i="0" smtClean="0">
                                            <a:latin typeface="Cambria Math" panose="02040503050406030204" pitchFamily="18" charset="0"/>
                                          </a:rPr>
                                          <m:t>QD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ja-JP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ja-JP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602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8">
                <a:extLst>
                  <a:ext uri="{FF2B5EF4-FFF2-40B4-BE49-F238E27FC236}">
                    <a16:creationId xmlns:a16="http://schemas.microsoft.com/office/drawing/2014/main" id="{FCE10833-495C-4474-8A8C-D32DF6AA6B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607738"/>
                  </p:ext>
                </p:extLst>
              </p:nvPr>
            </p:nvGraphicFramePr>
            <p:xfrm>
              <a:off x="1500953" y="1708493"/>
              <a:ext cx="5963103" cy="8615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88683">
                      <a:extLst>
                        <a:ext uri="{9D8B030D-6E8A-4147-A177-3AD203B41FA5}">
                          <a16:colId xmlns:a16="http://schemas.microsoft.com/office/drawing/2014/main" val="697514138"/>
                        </a:ext>
                      </a:extLst>
                    </a:gridCol>
                    <a:gridCol w="1174420">
                      <a:extLst>
                        <a:ext uri="{9D8B030D-6E8A-4147-A177-3AD203B41FA5}">
                          <a16:colId xmlns:a16="http://schemas.microsoft.com/office/drawing/2014/main" val="320784751"/>
                        </a:ext>
                      </a:extLst>
                    </a:gridCol>
                  </a:tblGrid>
                  <a:tr h="86156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r="-245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602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146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7D702-B6A9-455C-BCD0-AB1F6BA7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Time walk correction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A8EB47-538E-4A32-A4FB-9B3D93AB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01749"/>
            <a:ext cx="11520000" cy="5536426"/>
          </a:xfrm>
        </p:spPr>
        <p:txBody>
          <a:bodyPr/>
          <a:lstStyle/>
          <a:p>
            <a:r>
              <a:rPr kumimoji="1" lang="en-US" altLang="ja-JP"/>
              <a:t>Search best parameters</a:t>
            </a:r>
          </a:p>
          <a:p>
            <a:r>
              <a:rPr kumimoji="1" lang="ja-JP" altLang="en-US" sz="1200"/>
              <a:t>細かく刻んでみたが</a:t>
            </a:r>
            <a:r>
              <a:rPr kumimoji="1" lang="en-US" altLang="ja-JP" sz="1200"/>
              <a:t>, </a:t>
            </a:r>
            <a:r>
              <a:rPr kumimoji="1" lang="ja-JP" altLang="en-US" sz="1200"/>
              <a:t>かかる時間</a:t>
            </a:r>
            <a:r>
              <a:rPr kumimoji="1" lang="en-US" altLang="ja-JP" sz="1200"/>
              <a:t>(~40 min.)</a:t>
            </a:r>
            <a:r>
              <a:rPr kumimoji="1" lang="ja-JP" altLang="en-US" sz="1200"/>
              <a:t>に対してそこまで意味はなかった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98B76D-6545-4319-8C42-0224C52F5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D44D4C-5C52-487A-A2D2-326DD3C1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C8C771-4A8F-4876-9AD7-A09C3FBF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57797"/>
            <a:ext cx="5121548" cy="50636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E6C0188-6337-4F22-973D-94EC72DB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429" y="1657798"/>
            <a:ext cx="5121548" cy="50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4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0967E-C10D-4ED5-BFA6-549D991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CB97CE-CAF3-4D7D-90CC-14767F25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B366E0-DA19-415B-BE8C-8F765C61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ED56D1-9AB4-4830-B719-DFD9496F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6614906-C742-41B2-B031-F7AFF3BFD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75" b="50016"/>
          <a:stretch/>
        </p:blipFill>
        <p:spPr>
          <a:xfrm>
            <a:off x="157721" y="179057"/>
            <a:ext cx="5453215" cy="26359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061DA1B-BE22-4924-BDBF-81C2C323F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2" b="49636"/>
          <a:stretch/>
        </p:blipFill>
        <p:spPr>
          <a:xfrm>
            <a:off x="6230875" y="179055"/>
            <a:ext cx="5423187" cy="26359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F64CE9-4865-4326-97E2-19EFBB099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663" y="3049449"/>
            <a:ext cx="7794749" cy="380855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044D21-7EA4-4046-82CA-9F32D559091C}"/>
              </a:ext>
            </a:extLst>
          </p:cNvPr>
          <p:cNvSpPr txBox="1"/>
          <p:nvPr/>
        </p:nvSpPr>
        <p:spPr>
          <a:xfrm>
            <a:off x="2528141" y="181251"/>
            <a:ext cx="27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i="1">
                <a:ln w="10160">
                  <a:solidFill>
                    <a:srgbClr val="FF00FF"/>
                  </a:solidFill>
                  <a:prstDash val="solid"/>
                </a:ln>
                <a:solidFill>
                  <a:srgbClr val="FFC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After correction</a:t>
            </a:r>
            <a:endParaRPr kumimoji="1" lang="ja-JP" altLang="en-US" sz="2400" b="1" i="1">
              <a:ln w="10160">
                <a:solidFill>
                  <a:srgbClr val="FF00FF"/>
                </a:solidFill>
                <a:prstDash val="solid"/>
              </a:ln>
              <a:solidFill>
                <a:srgbClr val="FFC4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42CD56B-C218-4B6F-8F23-88067F45BB4A}"/>
              </a:ext>
            </a:extLst>
          </p:cNvPr>
          <p:cNvSpPr/>
          <p:nvPr/>
        </p:nvSpPr>
        <p:spPr>
          <a:xfrm>
            <a:off x="5442374" y="1062207"/>
            <a:ext cx="978408" cy="869637"/>
          </a:xfrm>
          <a:prstGeom prst="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C9BFC7-9FC3-4190-8846-4C64FF3A0B57}"/>
              </a:ext>
            </a:extLst>
          </p:cNvPr>
          <p:cNvSpPr txBox="1"/>
          <p:nvPr/>
        </p:nvSpPr>
        <p:spPr>
          <a:xfrm>
            <a:off x="8452878" y="212590"/>
            <a:ext cx="23639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i="1">
                <a:ln w="10160">
                  <a:solidFill>
                    <a:srgbClr val="FF00FF"/>
                  </a:solidFill>
                  <a:prstDash val="solid"/>
                </a:ln>
                <a:solidFill>
                  <a:srgbClr val="FFC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QDC cut</a:t>
            </a:r>
            <a:r>
              <a:rPr kumimoji="1" lang="en-US" altLang="ja-JP" sz="1500" b="1" i="1">
                <a:ln w="10160">
                  <a:solidFill>
                    <a:srgbClr val="FF00FF"/>
                  </a:solidFill>
                  <a:prstDash val="solid"/>
                </a:ln>
                <a:solidFill>
                  <a:srgbClr val="FFC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 </a:t>
            </a:r>
          </a:p>
          <a:p>
            <a:pPr algn="ctr"/>
            <a:r>
              <a:rPr kumimoji="1" lang="en-US" altLang="ja-JP" sz="1500">
                <a:ln w="10160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(Reject low QDC region)</a:t>
            </a:r>
            <a:endParaRPr kumimoji="1" lang="ja-JP" altLang="en-US" sz="1500">
              <a:ln w="10160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10865C23-0592-47B5-8C49-C4CCDF421B71}"/>
              </a:ext>
            </a:extLst>
          </p:cNvPr>
          <p:cNvSpPr/>
          <p:nvPr/>
        </p:nvSpPr>
        <p:spPr>
          <a:xfrm rot="8123743">
            <a:off x="7701177" y="2745262"/>
            <a:ext cx="978408" cy="869637"/>
          </a:xfrm>
          <a:prstGeom prst="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71ADC14-D53A-47A7-9EAF-07CFBC5F5738}"/>
              </a:ext>
            </a:extLst>
          </p:cNvPr>
          <p:cNvSpPr txBox="1"/>
          <p:nvPr/>
        </p:nvSpPr>
        <p:spPr>
          <a:xfrm>
            <a:off x="1324886" y="3292510"/>
            <a:ext cx="27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i="1">
                <a:ln w="10160">
                  <a:solidFill>
                    <a:srgbClr val="FF00FF"/>
                  </a:solidFill>
                  <a:prstDash val="solid"/>
                </a:ln>
                <a:solidFill>
                  <a:srgbClr val="FFC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1D TOF dist.</a:t>
            </a:r>
            <a:endParaRPr kumimoji="1" lang="ja-JP" altLang="en-US" sz="2400" b="1" i="1">
              <a:ln w="10160">
                <a:solidFill>
                  <a:srgbClr val="FF00FF"/>
                </a:solidFill>
                <a:prstDash val="solid"/>
              </a:ln>
              <a:solidFill>
                <a:srgbClr val="FFC4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B88D48-2FC5-448A-BA4C-BFBF5BB8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Comparison to previous method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77FF4-877E-469E-9351-AEDE206DA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75D8D1-9E84-4B01-B04F-237C78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E58DDD-E2E7-40B5-9421-D922FFF7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B03079-3D27-4DE0-8AB3-E5CB5900BBF8}"/>
              </a:ext>
            </a:extLst>
          </p:cNvPr>
          <p:cNvSpPr txBox="1"/>
          <p:nvPr/>
        </p:nvSpPr>
        <p:spPr>
          <a:xfrm>
            <a:off x="7921954" y="5566273"/>
            <a:ext cx="39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QDC</a:t>
            </a:r>
            <a:r>
              <a:rPr kumimoji="1" lang="ja-JP" altLang="en-US"/>
              <a:t>カットは基本的には同じ条件</a:t>
            </a:r>
            <a:r>
              <a:rPr kumimoji="1" lang="en-US" altLang="ja-JP"/>
              <a:t>.</a:t>
            </a:r>
          </a:p>
          <a:p>
            <a:r>
              <a:rPr kumimoji="1" lang="en-US" altLang="ja-JP"/>
              <a:t>QDC&gt;(</a:t>
            </a:r>
            <a:r>
              <a:rPr kumimoji="1" lang="ja-JP" altLang="en-US"/>
              <a:t>分布</a:t>
            </a:r>
            <a:r>
              <a:rPr kumimoji="1" lang="en-US" altLang="ja-JP"/>
              <a:t>QDC</a:t>
            </a:r>
            <a:r>
              <a:rPr kumimoji="1" lang="ja-JP" altLang="en-US"/>
              <a:t>のピーク</a:t>
            </a:r>
            <a:r>
              <a:rPr kumimoji="1" lang="en-US" altLang="ja-JP"/>
              <a:t>)×0.5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B9838F2-366D-42AC-96BF-AC4389A9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0"/>
          <a:stretch/>
        </p:blipFill>
        <p:spPr>
          <a:xfrm>
            <a:off x="157605" y="3293163"/>
            <a:ext cx="6360154" cy="3469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96DDEC-ADC5-4B95-A991-30EA4178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085" y="427219"/>
            <a:ext cx="7220750" cy="352809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84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34388-7F55-419B-9EA7-D365FB3D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8FD9BD-A966-43C3-864B-1010E2D1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3403D9-8074-46F6-A21B-DCF02643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2BD313-63E2-49B8-80AC-CC2C5EAA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32684"/>
            <a:ext cx="8717322" cy="562366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21E598-66AC-4B80-B97F-C27FA92F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ja-JP" altLang="en-US" b="1">
                <a:solidFill>
                  <a:srgbClr val="002060"/>
                </a:solidFill>
              </a:rPr>
              <a:t>結果</a:t>
            </a:r>
            <a:r>
              <a:rPr lang="en-US" altLang="ja-JP" b="1">
                <a:solidFill>
                  <a:srgbClr val="002060"/>
                </a:solidFill>
              </a:rPr>
              <a:t>(5</a:t>
            </a:r>
            <a:r>
              <a:rPr lang="en-US" altLang="ja-JP" b="1" baseline="30000">
                <a:solidFill>
                  <a:srgbClr val="002060"/>
                </a:solidFill>
              </a:rPr>
              <a:t>t</a:t>
            </a:r>
            <a:r>
              <a:rPr lang="en-US" altLang="ja-JP" b="1">
                <a:solidFill>
                  <a:srgbClr val="002060"/>
                </a:solidFill>
              </a:rPr>
              <a:t>×11</a:t>
            </a:r>
            <a:r>
              <a:rPr lang="en-US" altLang="ja-JP" b="1" baseline="30000">
                <a:solidFill>
                  <a:srgbClr val="002060"/>
                </a:solidFill>
              </a:rPr>
              <a:t>w</a:t>
            </a:r>
            <a:r>
              <a:rPr lang="ja-JP" altLang="en-US" b="1">
                <a:solidFill>
                  <a:srgbClr val="002060"/>
                </a:solidFill>
              </a:rPr>
              <a:t>のシンチレータのみ</a:t>
            </a:r>
            <a:r>
              <a:rPr lang="en-US" altLang="ja-JP" b="1">
                <a:solidFill>
                  <a:srgbClr val="002060"/>
                </a:solidFill>
              </a:rPr>
              <a:t>)</a:t>
            </a:r>
          </a:p>
          <a:p>
            <a:r>
              <a:rPr kumimoji="1" lang="ja-JP" altLang="en-US" sz="1500"/>
              <a:t>各点</a:t>
            </a:r>
            <a:r>
              <a:rPr kumimoji="1" lang="en-US" altLang="ja-JP" sz="1500"/>
              <a:t>~15-20 psec</a:t>
            </a:r>
            <a:r>
              <a:rPr kumimoji="1" lang="ja-JP" altLang="en-US" sz="1500"/>
              <a:t>の改善がみられるが</a:t>
            </a:r>
            <a:r>
              <a:rPr kumimoji="1" lang="en-US" altLang="ja-JP" sz="1500"/>
              <a:t>, </a:t>
            </a:r>
          </a:p>
          <a:p>
            <a:pPr marL="0" indent="0">
              <a:buNone/>
            </a:pPr>
            <a:r>
              <a:rPr lang="en-US" altLang="ja-JP" sz="1500"/>
              <a:t>    </a:t>
            </a:r>
            <a:r>
              <a:rPr lang="ja-JP" altLang="en-US" sz="1500"/>
              <a:t>やはり</a:t>
            </a:r>
            <a:r>
              <a:rPr lang="en-US" altLang="ja-JP" sz="1500"/>
              <a:t>, 3</a:t>
            </a:r>
            <a:r>
              <a:rPr lang="ja-JP" altLang="en-US" sz="1500"/>
              <a:t>月のデータより明らかに悪い</a:t>
            </a:r>
            <a:endParaRPr lang="en-US" altLang="ja-JP" sz="1500"/>
          </a:p>
          <a:p>
            <a:r>
              <a:rPr kumimoji="1" lang="ja-JP" altLang="en-US" sz="1500"/>
              <a:t>基盤を変えたことによる影響</a:t>
            </a:r>
            <a:r>
              <a:rPr kumimoji="1" lang="en-US" altLang="ja-JP" sz="1500"/>
              <a:t>?</a:t>
            </a:r>
            <a:endParaRPr kumimoji="1" lang="ja-JP" altLang="en-US" sz="15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08EF94-7EA6-43AB-9A34-D5D34AC8F579}"/>
              </a:ext>
            </a:extLst>
          </p:cNvPr>
          <p:cNvSpPr/>
          <p:nvPr/>
        </p:nvSpPr>
        <p:spPr>
          <a:xfrm>
            <a:off x="336000" y="4125524"/>
            <a:ext cx="4608140" cy="1849973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Old method, New board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New method, New board</a:t>
            </a: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previous board (Taken at Mar.)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313134-3588-422F-930F-BB354C1CBC2B}"/>
              </a:ext>
            </a:extLst>
          </p:cNvPr>
          <p:cNvSpPr/>
          <p:nvPr/>
        </p:nvSpPr>
        <p:spPr>
          <a:xfrm>
            <a:off x="623515" y="4563545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加算記号 16">
            <a:extLst>
              <a:ext uri="{FF2B5EF4-FFF2-40B4-BE49-F238E27FC236}">
                <a16:creationId xmlns:a16="http://schemas.microsoft.com/office/drawing/2014/main" id="{430E3D84-55CA-4888-94B1-EDF3B978D7BD}"/>
              </a:ext>
            </a:extLst>
          </p:cNvPr>
          <p:cNvSpPr/>
          <p:nvPr/>
        </p:nvSpPr>
        <p:spPr>
          <a:xfrm>
            <a:off x="555990" y="5260510"/>
            <a:ext cx="282210" cy="28038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星: 5 pt 17">
            <a:extLst>
              <a:ext uri="{FF2B5EF4-FFF2-40B4-BE49-F238E27FC236}">
                <a16:creationId xmlns:a16="http://schemas.microsoft.com/office/drawing/2014/main" id="{A13A795F-219B-4C8C-BC65-5D4847CF1D9D}"/>
              </a:ext>
            </a:extLst>
          </p:cNvPr>
          <p:cNvSpPr>
            <a:spLocks noChangeAspect="1"/>
          </p:cNvSpPr>
          <p:nvPr/>
        </p:nvSpPr>
        <p:spPr>
          <a:xfrm>
            <a:off x="619789" y="4818871"/>
            <a:ext cx="228600" cy="228600"/>
          </a:xfrm>
          <a:prstGeom prst="star5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F20556-5AEF-443B-BF67-57FF35467FB8}"/>
              </a:ext>
            </a:extLst>
          </p:cNvPr>
          <p:cNvSpPr txBox="1"/>
          <p:nvPr/>
        </p:nvSpPr>
        <p:spPr>
          <a:xfrm>
            <a:off x="3581400" y="795589"/>
            <a:ext cx="74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[psec]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5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7F749F-3A01-4028-AE34-D7BDC0FF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BC58190-F0BD-42A5-ABD3-B84CC4AA0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8" t="18755" r="20382" b="26713"/>
          <a:stretch/>
        </p:blipFill>
        <p:spPr>
          <a:xfrm>
            <a:off x="6868631" y="968543"/>
            <a:ext cx="4968875" cy="3726656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F20DC-2FEE-4CEE-9359-873C6547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17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70394C-9A75-4BC1-9B41-72F3BC17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#36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848DD09-A5C2-45C1-8FAB-ECF19D867E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t="21115" r="33235" b="25292"/>
          <a:stretch/>
        </p:blipFill>
        <p:spPr>
          <a:xfrm>
            <a:off x="613256" y="968543"/>
            <a:ext cx="4968875" cy="372665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4FDC7D-504C-48C2-AD94-F49DE6493573}"/>
              </a:ext>
            </a:extLst>
          </p:cNvPr>
          <p:cNvSpPr txBox="1"/>
          <p:nvPr/>
        </p:nvSpPr>
        <p:spPr>
          <a:xfrm>
            <a:off x="354494" y="565615"/>
            <a:ext cx="202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rial" panose="020B0604020202020204" pitchFamily="34" charset="0"/>
              </a:rPr>
              <a:t>☆</a:t>
            </a:r>
            <a:r>
              <a:rPr kumimoji="1" lang="en-US" altLang="ja-JP">
                <a:latin typeface="Arial" panose="020B0604020202020204" pitchFamily="34" charset="0"/>
              </a:rPr>
              <a:t>Previous board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E9B34B2-FE28-4F57-A32C-4C9D4CC27C6B}"/>
              </a:ext>
            </a:extLst>
          </p:cNvPr>
          <p:cNvSpPr txBox="1"/>
          <p:nvPr/>
        </p:nvSpPr>
        <p:spPr>
          <a:xfrm>
            <a:off x="6868631" y="565615"/>
            <a:ext cx="346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rial" panose="020B0604020202020204" pitchFamily="34" charset="0"/>
              </a:rPr>
              <a:t>☆</a:t>
            </a:r>
            <a:r>
              <a:rPr kumimoji="1" lang="en-US" altLang="ja-JP">
                <a:latin typeface="Arial" panose="020B0604020202020204" pitchFamily="34" charset="0"/>
              </a:rPr>
              <a:t>New board (2020. Mar. ver)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24E4D4E-BCF1-4FC5-9710-B5F3D35B33C6}"/>
              </a:ext>
            </a:extLst>
          </p:cNvPr>
          <p:cNvSpPr txBox="1"/>
          <p:nvPr/>
        </p:nvSpPr>
        <p:spPr>
          <a:xfrm>
            <a:off x="6868630" y="4695199"/>
            <a:ext cx="496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Century" panose="02040604050505020304" pitchFamily="18" charset="0"/>
                <a:ea typeface="游明朝" panose="02020400000000000000" pitchFamily="18" charset="-128"/>
              </a:rPr>
              <a:t>⇑ </a:t>
            </a:r>
            <a:r>
              <a:rPr kumimoji="1" lang="en-US" altLang="ja-JP">
                <a:latin typeface="Century" panose="02040604050505020304" pitchFamily="18" charset="0"/>
                <a:ea typeface="游明朝" panose="02020400000000000000" pitchFamily="18" charset="-128"/>
              </a:rPr>
              <a:t>MPPC – </a:t>
            </a:r>
            <a:r>
              <a:rPr kumimoji="1" lang="ja-JP" altLang="en-US">
                <a:latin typeface="Century" panose="02040604050505020304" pitchFamily="18" charset="0"/>
                <a:ea typeface="游明朝" panose="02020400000000000000" pitchFamily="18" charset="-128"/>
              </a:rPr>
              <a:t>コネクタの距離が長すぎる</a:t>
            </a:r>
            <a:r>
              <a:rPr kumimoji="1" lang="en-US" altLang="ja-JP">
                <a:latin typeface="Century" panose="02040604050505020304" pitchFamily="18" charset="0"/>
                <a:ea typeface="游明朝" panose="02020400000000000000" pitchFamily="18" charset="-128"/>
              </a:rPr>
              <a:t>??</a:t>
            </a:r>
            <a:endParaRPr kumimoji="1" lang="ja-JP" altLang="en-US">
              <a:latin typeface="Century" panose="02040604050505020304" pitchFamily="18" charset="0"/>
              <a:ea typeface="游明朝" panose="02020400000000000000" pitchFamily="18" charset="-128"/>
            </a:endParaRPr>
          </a:p>
        </p:txBody>
      </p:sp>
      <p:sp>
        <p:nvSpPr>
          <p:cNvPr id="16" name="矢印: 上下 15">
            <a:extLst>
              <a:ext uri="{FF2B5EF4-FFF2-40B4-BE49-F238E27FC236}">
                <a16:creationId xmlns:a16="http://schemas.microsoft.com/office/drawing/2014/main" id="{3151B859-86F8-4882-A409-47D17C5FC842}"/>
              </a:ext>
            </a:extLst>
          </p:cNvPr>
          <p:cNvSpPr/>
          <p:nvPr/>
        </p:nvSpPr>
        <p:spPr>
          <a:xfrm>
            <a:off x="2732568" y="2892624"/>
            <a:ext cx="255181" cy="536944"/>
          </a:xfrm>
          <a:prstGeom prst="upDown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上下 17">
            <a:extLst>
              <a:ext uri="{FF2B5EF4-FFF2-40B4-BE49-F238E27FC236}">
                <a16:creationId xmlns:a16="http://schemas.microsoft.com/office/drawing/2014/main" id="{8B438BF4-C4B5-4947-AF86-7B3E1B651C51}"/>
              </a:ext>
            </a:extLst>
          </p:cNvPr>
          <p:cNvSpPr/>
          <p:nvPr/>
        </p:nvSpPr>
        <p:spPr>
          <a:xfrm rot="5400000">
            <a:off x="9259295" y="211561"/>
            <a:ext cx="375468" cy="2987752"/>
          </a:xfrm>
          <a:prstGeom prst="upDownArrow">
            <a:avLst>
              <a:gd name="adj1" fmla="val 50000"/>
              <a:gd name="adj2" fmla="val 75486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上下 19">
            <a:extLst>
              <a:ext uri="{FF2B5EF4-FFF2-40B4-BE49-F238E27FC236}">
                <a16:creationId xmlns:a16="http://schemas.microsoft.com/office/drawing/2014/main" id="{B404505E-8E13-4E86-BD62-D5DB7AC5D469}"/>
              </a:ext>
            </a:extLst>
          </p:cNvPr>
          <p:cNvSpPr/>
          <p:nvPr/>
        </p:nvSpPr>
        <p:spPr>
          <a:xfrm rot="5400000">
            <a:off x="8764879" y="1255137"/>
            <a:ext cx="375468" cy="1998921"/>
          </a:xfrm>
          <a:prstGeom prst="upDownArrow">
            <a:avLst>
              <a:gd name="adj1" fmla="val 50000"/>
              <a:gd name="adj2" fmla="val 75486"/>
            </a:avLst>
          </a:prstGeom>
          <a:solidFill>
            <a:srgbClr val="C8FFC8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840237-9A90-43D0-BA17-57434AA9393E}"/>
              </a:ext>
            </a:extLst>
          </p:cNvPr>
          <p:cNvSpPr txBox="1"/>
          <p:nvPr/>
        </p:nvSpPr>
        <p:spPr>
          <a:xfrm>
            <a:off x="1465596" y="3059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~8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30788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929</TotalTime>
  <Words>994</Words>
  <Application>Microsoft Office PowerPoint</Application>
  <PresentationFormat>ワイド画面</PresentationFormat>
  <Paragraphs>157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31</vt:i4>
      </vt:variant>
    </vt:vector>
  </HeadingPairs>
  <TitlesOfParts>
    <vt:vector size="47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Century</vt:lpstr>
      <vt:lpstr>Wingdings</vt:lpstr>
      <vt:lpstr>seminar_03</vt:lpstr>
      <vt:lpstr>seminar01</vt:lpstr>
      <vt:lpstr>seminar_01</vt:lpstr>
      <vt:lpstr>1_seminar_03</vt:lpstr>
      <vt:lpstr>Status Report #36</vt:lpstr>
      <vt:lpstr>Time walk correction</vt:lpstr>
      <vt:lpstr>Time walk correction</vt:lpstr>
      <vt:lpstr>Time walk correction</vt:lpstr>
      <vt:lpstr>Time walk correction</vt:lpstr>
      <vt:lpstr>PowerPoint プレゼンテーション</vt:lpstr>
      <vt:lpstr>Comparison to previous method</vt:lpstr>
      <vt:lpstr>PowerPoint プレゼンテーション</vt:lpstr>
      <vt:lpstr>PowerPoint プレゼンテーション</vt:lpstr>
      <vt:lpstr>今後の測定の計画に関して</vt:lpstr>
      <vt:lpstr>To do </vt:lpstr>
      <vt:lpstr>Backup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#36</dc:title>
  <dc:creator>Fujiwara Tomomasa</dc:creator>
  <cp:lastModifiedBy>Fujiwara Tomomasa</cp:lastModifiedBy>
  <cp:revision>9</cp:revision>
  <cp:lastPrinted>2020-07-19T15:26:04Z</cp:lastPrinted>
  <dcterms:created xsi:type="dcterms:W3CDTF">2020-07-11T13:47:53Z</dcterms:created>
  <dcterms:modified xsi:type="dcterms:W3CDTF">2020-07-19T15:28:46Z</dcterms:modified>
</cp:coreProperties>
</file>